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10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1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17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notesSlides/notesSlide23.xml" ContentType="application/vnd.openxmlformats-officedocument.presentationml.notesSlide+xml"/>
  <Override PartName="/ppt/diagrams/data12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3.xml" ContentType="application/vnd.openxmlformats-officedocument.drawingml.diagramData+xml"/>
  <Override PartName="/ppt/diagrams/data14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5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6.xml" ContentType="application/vnd.openxmlformats-officedocument.drawingml.diagramData+xml"/>
  <Override PartName="/ppt/notesSlides/notesSlide24.xml" ContentType="application/vnd.openxmlformats-officedocument.presentationml.notesSlide+xml"/>
  <Override PartName="/ppt/diagrams/data17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notesSlides/notesSlide25.xml" ContentType="application/vnd.openxmlformats-officedocument.presentationml.notesSlide+xml"/>
  <Override PartName="/ppt/diagrams/data18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9.xml" ContentType="application/vnd.openxmlformats-officedocument.drawingml.diagramData+xml"/>
  <Override PartName="/ppt/notesSlides/notesSlide26.xml" ContentType="application/vnd.openxmlformats-officedocument.presentationml.notesSlide+xml"/>
  <Override PartName="/ppt/diagrams/data20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21.xml" ContentType="application/vnd.openxmlformats-officedocument.drawingml.diagramData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diagrams/data22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23.xml" ContentType="application/vnd.openxmlformats-officedocument.drawingml.diagramData+xml"/>
  <Override PartName="/ppt/diagrams/data24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notesSlides/notesSlide33.xml" ContentType="application/vnd.openxmlformats-officedocument.presentationml.notesSlide+xml"/>
  <Override PartName="/ppt/diagrams/data25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notesSlides/notesSlide34.xml" ContentType="application/vnd.openxmlformats-officedocument.presentationml.notesSlide+xml"/>
  <Override PartName="/ppt/diagrams/data26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notesSlides/notesSlide35.xml" ContentType="application/vnd.openxmlformats-officedocument.presentationml.notesSlide+xml"/>
  <Override PartName="/ppt/diagrams/data27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notesSlides/notesSlide36.xml" ContentType="application/vnd.openxmlformats-officedocument.presentationml.notesSlide+xml"/>
  <Override PartName="/ppt/diagrams/data28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notesSlides/notesSlide37.xml" ContentType="application/vnd.openxmlformats-officedocument.presentationml.notesSlide+xml"/>
  <Override PartName="/ppt/diagrams/data29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diagrams/data30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diagrams/data31.xml" ContentType="application/vnd.openxmlformats-officedocument.drawingml.diagramData+xml"/>
  <Override PartName="/ppt/diagrams/layout25.xml" ContentType="application/vnd.openxmlformats-officedocument.drawingml.diagramLayout+xml"/>
  <Override PartName="/ppt/diagrams/quickStyle25.xml" ContentType="application/vnd.openxmlformats-officedocument.drawingml.diagramStyle+xml"/>
  <Override PartName="/ppt/diagrams/colors25.xml" ContentType="application/vnd.openxmlformats-officedocument.drawingml.diagramColors+xml"/>
  <Override PartName="/ppt/diagrams/drawing25.xml" ContentType="application/vnd.ms-office.drawingml.diagramDrawing+xml"/>
  <Override PartName="/ppt/notesSlides/notesSlide46.xml" ContentType="application/vnd.openxmlformats-officedocument.presentationml.notesSlide+xml"/>
  <Override PartName="/ppt/diagrams/data32.xml" ContentType="application/vnd.openxmlformats-officedocument.drawingml.diagramData+xml"/>
  <Override PartName="/ppt/diagrams/layout26.xml" ContentType="application/vnd.openxmlformats-officedocument.drawingml.diagramLayout+xml"/>
  <Override PartName="/ppt/diagrams/quickStyle26.xml" ContentType="application/vnd.openxmlformats-officedocument.drawingml.diagramStyle+xml"/>
  <Override PartName="/ppt/diagrams/colors26.xml" ContentType="application/vnd.openxmlformats-officedocument.drawingml.diagramColors+xml"/>
  <Override PartName="/ppt/diagrams/drawing26.xml" ContentType="application/vnd.ms-office.drawingml.diagramDrawing+xml"/>
  <Override PartName="/ppt/diagrams/data33.xml" ContentType="application/vnd.openxmlformats-officedocument.drawingml.diagramData+xml"/>
  <Override PartName="/ppt/diagrams/layout27.xml" ContentType="application/vnd.openxmlformats-officedocument.drawingml.diagramLayout+xml"/>
  <Override PartName="/ppt/diagrams/quickStyle27.xml" ContentType="application/vnd.openxmlformats-officedocument.drawingml.diagramStyle+xml"/>
  <Override PartName="/ppt/diagrams/colors27.xml" ContentType="application/vnd.openxmlformats-officedocument.drawingml.diagramColors+xml"/>
  <Override PartName="/ppt/diagrams/drawing27.xml" ContentType="application/vnd.ms-office.drawingml.diagramDrawing+xml"/>
  <Override PartName="/ppt/diagrams/data34.xml" ContentType="application/vnd.openxmlformats-officedocument.drawingml.diagramData+xml"/>
  <Override PartName="/ppt/diagrams/layout28.xml" ContentType="application/vnd.openxmlformats-officedocument.drawingml.diagramLayout+xml"/>
  <Override PartName="/ppt/diagrams/quickStyle28.xml" ContentType="application/vnd.openxmlformats-officedocument.drawingml.diagramStyle+xml"/>
  <Override PartName="/ppt/diagrams/colors28.xml" ContentType="application/vnd.openxmlformats-officedocument.drawingml.diagramColors+xml"/>
  <Override PartName="/ppt/diagrams/drawing28.xml" ContentType="application/vnd.ms-office.drawingml.diagramDrawing+xml"/>
  <Override PartName="/ppt/notesSlides/notesSlide47.xml" ContentType="application/vnd.openxmlformats-officedocument.presentationml.notesSlide+xml"/>
  <Override PartName="/ppt/diagrams/data35.xml" ContentType="application/vnd.openxmlformats-officedocument.drawingml.diagramData+xml"/>
  <Override PartName="/ppt/diagrams/layout29.xml" ContentType="application/vnd.openxmlformats-officedocument.drawingml.diagramLayout+xml"/>
  <Override PartName="/ppt/diagrams/quickStyle29.xml" ContentType="application/vnd.openxmlformats-officedocument.drawingml.diagramStyle+xml"/>
  <Override PartName="/ppt/diagrams/colors29.xml" ContentType="application/vnd.openxmlformats-officedocument.drawingml.diagramColors+xml"/>
  <Override PartName="/ppt/diagrams/drawing29.xml" ContentType="application/vnd.ms-office.drawingml.diagramDrawing+xml"/>
  <Override PartName="/ppt/diagrams/data36.xml" ContentType="application/vnd.openxmlformats-officedocument.drawingml.diagramData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diagrams/data37.xml" ContentType="application/vnd.openxmlformats-officedocument.drawingml.diagramData+xml"/>
  <Override PartName="/ppt/diagrams/layout30.xml" ContentType="application/vnd.openxmlformats-officedocument.drawingml.diagramLayout+xml"/>
  <Override PartName="/ppt/diagrams/quickStyle30.xml" ContentType="application/vnd.openxmlformats-officedocument.drawingml.diagramStyle+xml"/>
  <Override PartName="/ppt/diagrams/colors30.xml" ContentType="application/vnd.openxmlformats-officedocument.drawingml.diagramColors+xml"/>
  <Override PartName="/ppt/diagrams/drawing30.xml" ContentType="application/vnd.ms-office.drawingml.diagramDrawing+xml"/>
  <Override PartName="/ppt/notesSlides/notesSlide50.xml" ContentType="application/vnd.openxmlformats-officedocument.presentationml.notesSlide+xml"/>
  <Override PartName="/ppt/diagrams/data38.xml" ContentType="application/vnd.openxmlformats-officedocument.drawingml.diagramData+xml"/>
  <Override PartName="/ppt/diagrams/layout31.xml" ContentType="application/vnd.openxmlformats-officedocument.drawingml.diagramLayout+xml"/>
  <Override PartName="/ppt/diagrams/quickStyle31.xml" ContentType="application/vnd.openxmlformats-officedocument.drawingml.diagramStyle+xml"/>
  <Override PartName="/ppt/diagrams/colors31.xml" ContentType="application/vnd.openxmlformats-officedocument.drawingml.diagramColors+xml"/>
  <Override PartName="/ppt/diagrams/drawing31.xml" ContentType="application/vnd.ms-office.drawingml.diagramDrawing+xml"/>
  <Override PartName="/ppt/notesSlides/notesSlide51.xml" ContentType="application/vnd.openxmlformats-officedocument.presentationml.notesSlide+xml"/>
  <Override PartName="/ppt/diagrams/data39.xml" ContentType="application/vnd.openxmlformats-officedocument.drawingml.diagramData+xml"/>
  <Override PartName="/ppt/diagrams/layout32.xml" ContentType="application/vnd.openxmlformats-officedocument.drawingml.diagramLayout+xml"/>
  <Override PartName="/ppt/diagrams/quickStyle32.xml" ContentType="application/vnd.openxmlformats-officedocument.drawingml.diagramStyle+xml"/>
  <Override PartName="/ppt/diagrams/colors32.xml" ContentType="application/vnd.openxmlformats-officedocument.drawingml.diagramColors+xml"/>
  <Override PartName="/ppt/diagrams/drawing32.xml" ContentType="application/vnd.ms-office.drawingml.diagramDrawing+xml"/>
  <Override PartName="/ppt/notesSlides/notesSlide52.xml" ContentType="application/vnd.openxmlformats-officedocument.presentationml.notesSlide+xml"/>
  <Override PartName="/ppt/diagrams/data40.xml" ContentType="application/vnd.openxmlformats-officedocument.drawingml.diagramData+xml"/>
  <Override PartName="/ppt/diagrams/layout33.xml" ContentType="application/vnd.openxmlformats-officedocument.drawingml.diagramLayout+xml"/>
  <Override PartName="/ppt/diagrams/quickStyle33.xml" ContentType="application/vnd.openxmlformats-officedocument.drawingml.diagramStyle+xml"/>
  <Override PartName="/ppt/diagrams/colors33.xml" ContentType="application/vnd.openxmlformats-officedocument.drawingml.diagramColors+xml"/>
  <Override PartName="/ppt/diagrams/drawing33.xml" ContentType="application/vnd.ms-office.drawingml.diagramDrawing+xml"/>
  <Override PartName="/ppt/notesSlides/notesSlide53.xml" ContentType="application/vnd.openxmlformats-officedocument.presentationml.notesSlide+xml"/>
  <Override PartName="/ppt/diagrams/data41.xml" ContentType="application/vnd.openxmlformats-officedocument.drawingml.diagramData+xml"/>
  <Override PartName="/ppt/diagrams/layout34.xml" ContentType="application/vnd.openxmlformats-officedocument.drawingml.diagramLayout+xml"/>
  <Override PartName="/ppt/diagrams/quickStyle34.xml" ContentType="application/vnd.openxmlformats-officedocument.drawingml.diagramStyle+xml"/>
  <Override PartName="/ppt/diagrams/colors34.xml" ContentType="application/vnd.openxmlformats-officedocument.drawingml.diagramColors+xml"/>
  <Override PartName="/ppt/diagrams/drawing34.xml" ContentType="application/vnd.ms-office.drawingml.diagramDrawing+xml"/>
  <Override PartName="/ppt/notesSlides/notesSlide5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4"/>
  </p:sldMasterIdLst>
  <p:notesMasterIdLst>
    <p:notesMasterId r:id="rId85"/>
  </p:notesMasterIdLst>
  <p:sldIdLst>
    <p:sldId id="295" r:id="rId5"/>
    <p:sldId id="300" r:id="rId6"/>
    <p:sldId id="308" r:id="rId7"/>
    <p:sldId id="371" r:id="rId8"/>
    <p:sldId id="332" r:id="rId9"/>
    <p:sldId id="303" r:id="rId10"/>
    <p:sldId id="304" r:id="rId11"/>
    <p:sldId id="305" r:id="rId12"/>
    <p:sldId id="335" r:id="rId13"/>
    <p:sldId id="307" r:id="rId14"/>
    <p:sldId id="310" r:id="rId15"/>
    <p:sldId id="318" r:id="rId16"/>
    <p:sldId id="312" r:id="rId17"/>
    <p:sldId id="313" r:id="rId18"/>
    <p:sldId id="314" r:id="rId19"/>
    <p:sldId id="315" r:id="rId20"/>
    <p:sldId id="320" r:id="rId21"/>
    <p:sldId id="329" r:id="rId22"/>
    <p:sldId id="316" r:id="rId23"/>
    <p:sldId id="355" r:id="rId24"/>
    <p:sldId id="364" r:id="rId25"/>
    <p:sldId id="333" r:id="rId26"/>
    <p:sldId id="322" r:id="rId27"/>
    <p:sldId id="338" r:id="rId28"/>
    <p:sldId id="407" r:id="rId29"/>
    <p:sldId id="365" r:id="rId30"/>
    <p:sldId id="406" r:id="rId31"/>
    <p:sldId id="347" r:id="rId32"/>
    <p:sldId id="346" r:id="rId33"/>
    <p:sldId id="366" r:id="rId34"/>
    <p:sldId id="340" r:id="rId35"/>
    <p:sldId id="348" r:id="rId36"/>
    <p:sldId id="343" r:id="rId37"/>
    <p:sldId id="356" r:id="rId38"/>
    <p:sldId id="345" r:id="rId39"/>
    <p:sldId id="350" r:id="rId40"/>
    <p:sldId id="341" r:id="rId41"/>
    <p:sldId id="352" r:id="rId42"/>
    <p:sldId id="432" r:id="rId43"/>
    <p:sldId id="353" r:id="rId44"/>
    <p:sldId id="358" r:id="rId45"/>
    <p:sldId id="423" r:id="rId46"/>
    <p:sldId id="374" r:id="rId47"/>
    <p:sldId id="433" r:id="rId48"/>
    <p:sldId id="372" r:id="rId49"/>
    <p:sldId id="392" r:id="rId50"/>
    <p:sldId id="386" r:id="rId51"/>
    <p:sldId id="409" r:id="rId52"/>
    <p:sldId id="411" r:id="rId53"/>
    <p:sldId id="388" r:id="rId54"/>
    <p:sldId id="393" r:id="rId55"/>
    <p:sldId id="425" r:id="rId56"/>
    <p:sldId id="426" r:id="rId57"/>
    <p:sldId id="375" r:id="rId58"/>
    <p:sldId id="401" r:id="rId59"/>
    <p:sldId id="376" r:id="rId60"/>
    <p:sldId id="383" r:id="rId61"/>
    <p:sldId id="405" r:id="rId62"/>
    <p:sldId id="396" r:id="rId63"/>
    <p:sldId id="397" r:id="rId64"/>
    <p:sldId id="399" r:id="rId65"/>
    <p:sldId id="400" r:id="rId66"/>
    <p:sldId id="442" r:id="rId67"/>
    <p:sldId id="402" r:id="rId68"/>
    <p:sldId id="443" r:id="rId69"/>
    <p:sldId id="404" r:id="rId70"/>
    <p:sldId id="444" r:id="rId71"/>
    <p:sldId id="262" r:id="rId72"/>
    <p:sldId id="408" r:id="rId73"/>
    <p:sldId id="414" r:id="rId74"/>
    <p:sldId id="415" r:id="rId75"/>
    <p:sldId id="435" r:id="rId76"/>
    <p:sldId id="439" r:id="rId77"/>
    <p:sldId id="419" r:id="rId78"/>
    <p:sldId id="418" r:id="rId79"/>
    <p:sldId id="441" r:id="rId80"/>
    <p:sldId id="434" r:id="rId81"/>
    <p:sldId id="436" r:id="rId82"/>
    <p:sldId id="438" r:id="rId83"/>
    <p:sldId id="420" r:id="rId84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86"/>
      <p:bold r:id="rId87"/>
      <p:italic r:id="rId88"/>
      <p:boldItalic r:id="rId89"/>
    </p:embeddedFont>
    <p:embeddedFont>
      <p:font typeface="Cambria Math" panose="02040503050406030204" pitchFamily="18" charset="0"/>
      <p:regular r:id="rId90"/>
    </p:embeddedFont>
    <p:embeddedFont>
      <p:font typeface="Quicksand" panose="020B0604020202020204" charset="0"/>
      <p:regular r:id="rId91"/>
      <p:bold r:id="rId92"/>
      <p:italic r:id="rId93"/>
      <p:boldItalic r:id="rId9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UIDO DI CHIARA" initials="GDC" lastIdx="1" clrIdx="0">
    <p:extLst>
      <p:ext uri="{19B8F6BF-5375-455C-9EA6-DF929625EA0E}">
        <p15:presenceInfo xmlns:p15="http://schemas.microsoft.com/office/powerpoint/2012/main" userId="GUIDO DI CHIAR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00"/>
    <a:srgbClr val="FF6600"/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AECE35A-EED3-427D-9D60-4F56E8162376}">
  <a:tblStyle styleId="{6AECE35A-EED3-427D-9D60-4F56E816237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C26A1B10-B252-4223-B86F-04C9745F295D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69012ECD-51FC-41F1-AA8D-1B2483CD663E}" styleName="Stile chiaro 2 - Colore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5758FB7-9AC5-4552-8A53-C91805E547FA}" styleName="Stile con tema 1 - Colore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284E427A-3D55-4303-BF80-6455036E1DE7}" styleName="Stile con tema 1 - Colore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4" y="8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76" Type="http://schemas.openxmlformats.org/officeDocument/2006/relationships/slide" Target="slides/slide72.xml"/><Relationship Id="rId84" Type="http://schemas.openxmlformats.org/officeDocument/2006/relationships/slide" Target="slides/slide80.xml"/><Relationship Id="rId89" Type="http://schemas.openxmlformats.org/officeDocument/2006/relationships/font" Target="fonts/font4.fntdata"/><Relationship Id="rId97" Type="http://schemas.openxmlformats.org/officeDocument/2006/relationships/viewProps" Target="viewProp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font" Target="fonts/font7.fntdata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87" Type="http://schemas.openxmlformats.org/officeDocument/2006/relationships/font" Target="fonts/font2.fntdata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90" Type="http://schemas.openxmlformats.org/officeDocument/2006/relationships/font" Target="fonts/font5.fntdata"/><Relationship Id="rId95" Type="http://schemas.openxmlformats.org/officeDocument/2006/relationships/commentAuthors" Target="commentAuthor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notesMaster" Target="notesMasters/notesMaster1.xml"/><Relationship Id="rId93" Type="http://schemas.openxmlformats.org/officeDocument/2006/relationships/font" Target="fonts/font8.fntdata"/><Relationship Id="rId98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font" Target="fonts/font3.fntdata"/><Relationship Id="rId91" Type="http://schemas.openxmlformats.org/officeDocument/2006/relationships/font" Target="fonts/font6.fntdata"/><Relationship Id="rId9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font" Target="fonts/font1.fntdata"/><Relationship Id="rId94" Type="http://schemas.openxmlformats.org/officeDocument/2006/relationships/font" Target="fonts/font9.fntdata"/><Relationship Id="rId9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Foglio1!$B$1</c:f>
              <c:strCache>
                <c:ptCount val="1"/>
                <c:pt idx="0">
                  <c:v>Immagini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E882-42A3-A9A5-15CC7B4348BF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E882-42A3-A9A5-15CC7B4348BF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E882-42A3-A9A5-15CC7B4348BF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5BFB9D0E-40E3-46E5-8292-3E6B1C48D068}" type="CATEGORYNAME">
                      <a:rPr lang="en-US" sz="1200">
                        <a:latin typeface="+mn-lt"/>
                      </a:rPr>
                      <a:pPr/>
                      <a:t>[NOME CATEGORIA]</a:t>
                    </a:fld>
                    <a:r>
                      <a:rPr lang="en-US" sz="1200" baseline="0">
                        <a:latin typeface="+mn-lt"/>
                      </a:rPr>
                      <a:t>; </a:t>
                    </a:r>
                    <a:fld id="{B258174E-2C37-4F40-AECE-D7C1E2432BAD}" type="VALUE">
                      <a:rPr lang="en-US" sz="1200" baseline="0">
                        <a:latin typeface="+mn-lt"/>
                      </a:rPr>
                      <a:pPr/>
                      <a:t>[VALORE]</a:t>
                    </a:fld>
                    <a:r>
                      <a:rPr lang="en-US" sz="1200" baseline="0">
                        <a:latin typeface="+mn-lt"/>
                      </a:rPr>
                      <a:t>; </a:t>
                    </a:r>
                    <a:fld id="{80D70F4E-0EC9-4556-8781-8ABF1BA320EA}" type="PERCENTAGE">
                      <a:rPr lang="en-US" sz="1200" baseline="0" smtClean="0">
                        <a:latin typeface="+mn-lt"/>
                      </a:rPr>
                      <a:pPr/>
                      <a:t>[PERCENTUALE]</a:t>
                    </a:fld>
                    <a:r>
                      <a:rPr lang="en-US" sz="1200" baseline="0">
                        <a:latin typeface="+mn-lt"/>
                      </a:rPr>
                      <a:t>; 8 </a:t>
                    </a:r>
                    <a:r>
                      <a:rPr lang="en-US" sz="1200" baseline="0" err="1">
                        <a:latin typeface="+mn-lt"/>
                      </a:rPr>
                      <a:t>città</a:t>
                    </a:r>
                  </a:p>
                </c:rich>
              </c:tx>
              <c:dLblPos val="outEnd"/>
              <c:showLegendKey val="0"/>
              <c:showVal val="1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8827141341510606"/>
                      <c:h val="0.22062953215598785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E882-42A3-A9A5-15CC7B4348BF}"/>
                </c:ext>
              </c:extLst>
            </c:dLbl>
            <c:dLbl>
              <c:idx val="1"/>
              <c:layout>
                <c:manualLayout>
                  <c:x val="-2.012262654676187E-2"/>
                  <c:y val="-9.9652041748712859E-3"/>
                </c:manualLayout>
              </c:layout>
              <c:tx>
                <c:rich>
                  <a:bodyPr/>
                  <a:lstStyle/>
                  <a:p>
                    <a:fld id="{0482E005-BC3B-46CC-BF72-57C2437597C6}" type="CATEGORYNAME">
                      <a:rPr lang="it-IT" sz="1200" u="none">
                        <a:solidFill>
                          <a:schemeClr val="tx2"/>
                        </a:solidFill>
                        <a:latin typeface="+mn-lt"/>
                      </a:rPr>
                      <a:pPr/>
                      <a:t>[NOME CATEGORIA]</a:t>
                    </a:fld>
                    <a:r>
                      <a:rPr lang="it-IT" sz="1200" u="none" baseline="0">
                        <a:solidFill>
                          <a:schemeClr val="bg1"/>
                        </a:solidFill>
                        <a:latin typeface="+mn-lt"/>
                      </a:rPr>
                      <a:t>; </a:t>
                    </a:r>
                    <a:fld id="{DC3496FE-F2A9-4989-A28D-CB5F85568F0A}" type="VALUE">
                      <a:rPr lang="it-IT" sz="1200" u="none" baseline="0">
                        <a:solidFill>
                          <a:schemeClr val="tx2"/>
                        </a:solidFill>
                        <a:latin typeface="+mn-lt"/>
                      </a:rPr>
                      <a:pPr/>
                      <a:t>[VALORE]</a:t>
                    </a:fld>
                    <a:r>
                      <a:rPr lang="it-IT" sz="1200" u="none" baseline="0">
                        <a:solidFill>
                          <a:schemeClr val="tx2"/>
                        </a:solidFill>
                        <a:latin typeface="+mn-lt"/>
                      </a:rPr>
                      <a:t>; </a:t>
                    </a:r>
                    <a:fld id="{CF127CCC-921F-4949-8B0B-839E46E73C12}" type="PERCENTAGE">
                      <a:rPr lang="it-IT" sz="1200" u="none" baseline="0" smtClean="0">
                        <a:solidFill>
                          <a:schemeClr val="tx2"/>
                        </a:solidFill>
                        <a:latin typeface="+mn-lt"/>
                      </a:rPr>
                      <a:pPr/>
                      <a:t>[PERCENTUALE]</a:t>
                    </a:fld>
                    <a:r>
                      <a:rPr lang="it-IT" sz="1200" u="none" baseline="0">
                        <a:solidFill>
                          <a:schemeClr val="bg1"/>
                        </a:solidFill>
                        <a:latin typeface="+mn-lt"/>
                      </a:rPr>
                      <a:t>;</a:t>
                    </a:r>
                  </a:p>
                  <a:p>
                    <a:r>
                      <a:rPr lang="it-IT" sz="1200" u="none" baseline="0">
                        <a:solidFill>
                          <a:schemeClr val="tx2"/>
                        </a:solidFill>
                        <a:latin typeface="+mn-lt"/>
                      </a:rPr>
                      <a:t>2 città</a:t>
                    </a:r>
                  </a:p>
                </c:rich>
              </c:tx>
              <c:dLblPos val="bestFit"/>
              <c:showLegendKey val="0"/>
              <c:showVal val="1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333049539160163"/>
                      <c:h val="0.22062962043165027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E882-42A3-A9A5-15CC7B4348BF}"/>
                </c:ext>
              </c:extLst>
            </c:dLbl>
            <c:dLbl>
              <c:idx val="2"/>
              <c:layout>
                <c:manualLayout>
                  <c:x val="-4.6952663237545759E-2"/>
                  <c:y val="4.982602087435643E-3"/>
                </c:manualLayout>
              </c:layout>
              <c:tx>
                <c:rich>
                  <a:bodyPr/>
                  <a:lstStyle/>
                  <a:p>
                    <a:fld id="{3C15CF09-F566-46DA-A537-9AB3976C023E}" type="CATEGORYNAME">
                      <a:rPr lang="en-US">
                        <a:latin typeface="+mn-lt"/>
                      </a:rPr>
                      <a:pPr/>
                      <a:t>[NOME CATEGORIA]</a:t>
                    </a:fld>
                    <a:r>
                      <a:rPr lang="en-US" baseline="0">
                        <a:latin typeface="+mn-lt"/>
                      </a:rPr>
                      <a:t>; </a:t>
                    </a:r>
                    <a:fld id="{074573A1-D64F-4EBF-88FD-4300D8815A48}" type="VALUE">
                      <a:rPr lang="en-US" baseline="0">
                        <a:latin typeface="+mn-lt"/>
                      </a:rPr>
                      <a:pPr/>
                      <a:t>[VALORE]</a:t>
                    </a:fld>
                    <a:r>
                      <a:rPr lang="en-US" baseline="0">
                        <a:latin typeface="+mn-lt"/>
                      </a:rPr>
                      <a:t>; </a:t>
                    </a:r>
                    <a:fld id="{8AF16A1C-AE9D-4670-9D0F-A8610F4E2DBA}" type="PERCENTAGE">
                      <a:rPr lang="en-US" baseline="0" smtClean="0">
                        <a:latin typeface="+mn-lt"/>
                      </a:rPr>
                      <a:pPr/>
                      <a:t>[PERCENTUALE]</a:t>
                    </a:fld>
                    <a:r>
                      <a:rPr lang="en-US" baseline="0">
                        <a:latin typeface="+mn-lt"/>
                      </a:rPr>
                      <a:t>; 1 </a:t>
                    </a:r>
                    <a:r>
                      <a:rPr lang="en-US" baseline="0" err="1">
                        <a:latin typeface="+mn-lt"/>
                      </a:rPr>
                      <a:t>città</a:t>
                    </a:r>
                  </a:p>
                </c:rich>
              </c:tx>
              <c:dLblPos val="bestFit"/>
              <c:showLegendKey val="0"/>
              <c:showVal val="1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3548516920171264"/>
                      <c:h val="0.15206901570853582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E882-42A3-A9A5-15CC7B4348B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Foglio1!$A$2:$A$4</c:f>
              <c:strCache>
                <c:ptCount val="3"/>
                <c:pt idx="0">
                  <c:v>Training</c:v>
                </c:pt>
                <c:pt idx="1">
                  <c:v>Validation</c:v>
                </c:pt>
                <c:pt idx="2">
                  <c:v>Test</c:v>
                </c:pt>
              </c:strCache>
            </c:strRef>
          </c:cat>
          <c:val>
            <c:numRef>
              <c:f>Foglio1!$B$2:$B$4</c:f>
              <c:numCache>
                <c:formatCode>General</c:formatCode>
                <c:ptCount val="3"/>
                <c:pt idx="0">
                  <c:v>1403</c:v>
                </c:pt>
                <c:pt idx="1">
                  <c:v>326</c:v>
                </c:pt>
                <c:pt idx="2">
                  <c:v>174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403-414D-BF43-1F6DDAB24CB5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2"/>
          </a:solidFill>
        </a:defRPr>
      </a:pPr>
      <a:endParaRPr lang="it-IT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r>
              <a:rPr lang="en-US" sz="1200" b="0" err="1">
                <a:solidFill>
                  <a:schemeClr val="tx2"/>
                </a:solidFill>
                <a:latin typeface="+mn-lt"/>
              </a:rPr>
              <a:t>Numero</a:t>
            </a:r>
            <a:r>
              <a:rPr lang="en-US" sz="1200" b="0">
                <a:solidFill>
                  <a:schemeClr val="tx2"/>
                </a:solidFill>
                <a:latin typeface="+mn-lt"/>
              </a:rPr>
              <a:t> di </a:t>
            </a:r>
            <a:r>
              <a:rPr lang="en-US" sz="1200" b="0" err="1">
                <a:solidFill>
                  <a:schemeClr val="tx2"/>
                </a:solidFill>
                <a:latin typeface="+mn-lt"/>
              </a:rPr>
              <a:t>istanze</a:t>
            </a:r>
            <a:r>
              <a:rPr lang="en-US" sz="1200" b="0">
                <a:solidFill>
                  <a:schemeClr val="tx2"/>
                </a:solidFill>
                <a:latin typeface="+mn-lt"/>
              </a:rPr>
              <a:t> per </a:t>
            </a:r>
            <a:r>
              <a:rPr lang="en-US" sz="1200" b="0" err="1">
                <a:solidFill>
                  <a:schemeClr val="tx2"/>
                </a:solidFill>
                <a:latin typeface="+mn-lt"/>
              </a:rPr>
              <a:t>classe</a:t>
            </a:r>
            <a:endParaRPr lang="en-US" sz="1200" b="0">
              <a:solidFill>
                <a:schemeClr val="tx2"/>
              </a:solidFill>
              <a:latin typeface="+mn-lt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Foglio1!$B$1</c:f>
              <c:strCache>
                <c:ptCount val="1"/>
                <c:pt idx="0">
                  <c:v>Numero di istanze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Foglio1!$A$2:$A$11</c:f>
              <c:strCache>
                <c:ptCount val="10"/>
                <c:pt idx="0">
                  <c:v>Person</c:v>
                </c:pt>
                <c:pt idx="1">
                  <c:v>Rider</c:v>
                </c:pt>
                <c:pt idx="2">
                  <c:v>Car</c:v>
                </c:pt>
                <c:pt idx="3">
                  <c:v>Truck</c:v>
                </c:pt>
                <c:pt idx="4">
                  <c:v>Bus</c:v>
                </c:pt>
                <c:pt idx="5">
                  <c:v>Caravan</c:v>
                </c:pt>
                <c:pt idx="6">
                  <c:v>Trailer</c:v>
                </c:pt>
                <c:pt idx="7">
                  <c:v>Train</c:v>
                </c:pt>
                <c:pt idx="8">
                  <c:v>Motorcycle</c:v>
                </c:pt>
                <c:pt idx="9">
                  <c:v>Bicycle</c:v>
                </c:pt>
              </c:strCache>
            </c:strRef>
          </c:cat>
          <c:val>
            <c:numRef>
              <c:f>Foglio1!$B$2:$B$11</c:f>
              <c:numCache>
                <c:formatCode>General</c:formatCode>
                <c:ptCount val="10"/>
                <c:pt idx="0">
                  <c:v>12610</c:v>
                </c:pt>
                <c:pt idx="1">
                  <c:v>1387</c:v>
                </c:pt>
                <c:pt idx="2">
                  <c:v>19438</c:v>
                </c:pt>
                <c:pt idx="3">
                  <c:v>317</c:v>
                </c:pt>
                <c:pt idx="4">
                  <c:v>340</c:v>
                </c:pt>
                <c:pt idx="5">
                  <c:v>42</c:v>
                </c:pt>
                <c:pt idx="6">
                  <c:v>54</c:v>
                </c:pt>
                <c:pt idx="7">
                  <c:v>117</c:v>
                </c:pt>
                <c:pt idx="8">
                  <c:v>460</c:v>
                </c:pt>
                <c:pt idx="9">
                  <c:v>3113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AF1-4613-8D33-038FAB08A76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999488144"/>
        <c:axId val="999495032"/>
      </c:barChart>
      <c:catAx>
        <c:axId val="9994881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999495032"/>
        <c:crosses val="autoZero"/>
        <c:auto val="1"/>
        <c:lblAlgn val="ctr"/>
        <c:lblOffset val="100"/>
        <c:noMultiLvlLbl val="0"/>
      </c:catAx>
      <c:valAx>
        <c:axId val="9994950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99948814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t-IT" sz="1200" b="0">
                <a:solidFill>
                  <a:schemeClr val="tx2"/>
                </a:solidFill>
                <a:latin typeface="+mn-lt"/>
              </a:rPr>
              <a:t>Percentuale</a:t>
            </a:r>
            <a:r>
              <a:rPr lang="it-IT" sz="1200" b="0" baseline="0">
                <a:solidFill>
                  <a:schemeClr val="tx2"/>
                </a:solidFill>
                <a:latin typeface="+mn-lt"/>
              </a:rPr>
              <a:t> di istanze per set</a:t>
            </a:r>
            <a:endParaRPr lang="it-IT" sz="1200" b="0">
              <a:solidFill>
                <a:schemeClr val="tx2"/>
              </a:solidFill>
              <a:latin typeface="+mn-lt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Foglio1!$B$1</c:f>
              <c:strCache>
                <c:ptCount val="1"/>
                <c:pt idx="0">
                  <c:v>Training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Foglio1!$A$2:$A$11</c:f>
              <c:strCache>
                <c:ptCount val="10"/>
                <c:pt idx="0">
                  <c:v>Person</c:v>
                </c:pt>
                <c:pt idx="1">
                  <c:v>Rider</c:v>
                </c:pt>
                <c:pt idx="2">
                  <c:v>Car</c:v>
                </c:pt>
                <c:pt idx="3">
                  <c:v>Truck</c:v>
                </c:pt>
                <c:pt idx="4">
                  <c:v>Bus</c:v>
                </c:pt>
                <c:pt idx="5">
                  <c:v>Caravan</c:v>
                </c:pt>
                <c:pt idx="6">
                  <c:v>Trailer</c:v>
                </c:pt>
                <c:pt idx="7">
                  <c:v>Train</c:v>
                </c:pt>
                <c:pt idx="8">
                  <c:v>Motorcycle</c:v>
                </c:pt>
                <c:pt idx="9">
                  <c:v>Bicycle</c:v>
                </c:pt>
              </c:strCache>
            </c:strRef>
          </c:cat>
          <c:val>
            <c:numRef>
              <c:f>Foglio1!$B$2:$B$11</c:f>
              <c:numCache>
                <c:formatCode>General</c:formatCode>
                <c:ptCount val="10"/>
                <c:pt idx="0">
                  <c:v>33.200000000000003</c:v>
                </c:pt>
                <c:pt idx="1">
                  <c:v>3</c:v>
                </c:pt>
                <c:pt idx="2">
                  <c:v>53.36</c:v>
                </c:pt>
                <c:pt idx="3">
                  <c:v>0.8</c:v>
                </c:pt>
                <c:pt idx="4">
                  <c:v>0.87</c:v>
                </c:pt>
                <c:pt idx="5">
                  <c:v>0.12</c:v>
                </c:pt>
                <c:pt idx="6">
                  <c:v>0.14000000000000001</c:v>
                </c:pt>
                <c:pt idx="7">
                  <c:v>0.33</c:v>
                </c:pt>
                <c:pt idx="8">
                  <c:v>1.1200000000000001</c:v>
                </c:pt>
                <c:pt idx="9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232-40A7-A17B-F9BF89328430}"/>
            </c:ext>
          </c:extLst>
        </c:ser>
        <c:ser>
          <c:idx val="1"/>
          <c:order val="1"/>
          <c:tx>
            <c:strRef>
              <c:f>Foglio1!$C$1</c:f>
              <c:strCache>
                <c:ptCount val="1"/>
                <c:pt idx="0">
                  <c:v>Validation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Foglio1!$A$2:$A$11</c:f>
              <c:strCache>
                <c:ptCount val="10"/>
                <c:pt idx="0">
                  <c:v>Person</c:v>
                </c:pt>
                <c:pt idx="1">
                  <c:v>Rider</c:v>
                </c:pt>
                <c:pt idx="2">
                  <c:v>Car</c:v>
                </c:pt>
                <c:pt idx="3">
                  <c:v>Truck</c:v>
                </c:pt>
                <c:pt idx="4">
                  <c:v>Bus</c:v>
                </c:pt>
                <c:pt idx="5">
                  <c:v>Caravan</c:v>
                </c:pt>
                <c:pt idx="6">
                  <c:v>Trailer</c:v>
                </c:pt>
                <c:pt idx="7">
                  <c:v>Train</c:v>
                </c:pt>
                <c:pt idx="8">
                  <c:v>Motorcycle</c:v>
                </c:pt>
                <c:pt idx="9">
                  <c:v>Bicycle</c:v>
                </c:pt>
              </c:strCache>
            </c:strRef>
          </c:cat>
          <c:val>
            <c:numRef>
              <c:f>Foglio1!$C$2:$C$11</c:f>
              <c:numCache>
                <c:formatCode>General</c:formatCode>
                <c:ptCount val="10"/>
                <c:pt idx="0">
                  <c:v>37.950000000000003</c:v>
                </c:pt>
                <c:pt idx="1">
                  <c:v>4.46</c:v>
                </c:pt>
                <c:pt idx="2">
                  <c:v>46.15</c:v>
                </c:pt>
                <c:pt idx="3">
                  <c:v>0.98</c:v>
                </c:pt>
                <c:pt idx="4">
                  <c:v>0.94</c:v>
                </c:pt>
                <c:pt idx="5">
                  <c:v>0.03</c:v>
                </c:pt>
                <c:pt idx="6">
                  <c:v>0.03</c:v>
                </c:pt>
                <c:pt idx="7">
                  <c:v>0.36</c:v>
                </c:pt>
                <c:pt idx="8">
                  <c:v>1.76</c:v>
                </c:pt>
                <c:pt idx="9">
                  <c:v>7.29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232-40A7-A17B-F9BF89328430}"/>
            </c:ext>
          </c:extLst>
        </c:ser>
        <c:ser>
          <c:idx val="2"/>
          <c:order val="2"/>
          <c:tx>
            <c:strRef>
              <c:f>Foglio1!$D$1</c:f>
              <c:strCache>
                <c:ptCount val="1"/>
                <c:pt idx="0">
                  <c:v>Test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Foglio1!$A$2:$A$11</c:f>
              <c:strCache>
                <c:ptCount val="10"/>
                <c:pt idx="0">
                  <c:v>Person</c:v>
                </c:pt>
                <c:pt idx="1">
                  <c:v>Rider</c:v>
                </c:pt>
                <c:pt idx="2">
                  <c:v>Car</c:v>
                </c:pt>
                <c:pt idx="3">
                  <c:v>Truck</c:v>
                </c:pt>
                <c:pt idx="4">
                  <c:v>Bus</c:v>
                </c:pt>
                <c:pt idx="5">
                  <c:v>Caravan</c:v>
                </c:pt>
                <c:pt idx="6">
                  <c:v>Trailer</c:v>
                </c:pt>
                <c:pt idx="7">
                  <c:v>Train</c:v>
                </c:pt>
                <c:pt idx="8">
                  <c:v>Motorcycle</c:v>
                </c:pt>
                <c:pt idx="9">
                  <c:v>Bicycle</c:v>
                </c:pt>
              </c:strCache>
            </c:strRef>
          </c:cat>
          <c:val>
            <c:numRef>
              <c:f>Foglio1!$D$2:$D$11</c:f>
              <c:numCache>
                <c:formatCode>General</c:formatCode>
                <c:ptCount val="10"/>
                <c:pt idx="0">
                  <c:v>26.57</c:v>
                </c:pt>
                <c:pt idx="1">
                  <c:v>6.98</c:v>
                </c:pt>
                <c:pt idx="2">
                  <c:v>45.12</c:v>
                </c:pt>
                <c:pt idx="3">
                  <c:v>0.8</c:v>
                </c:pt>
                <c:pt idx="4">
                  <c:v>0.98</c:v>
                </c:pt>
                <c:pt idx="5">
                  <c:v>0.15</c:v>
                </c:pt>
                <c:pt idx="6">
                  <c:v>0.27</c:v>
                </c:pt>
                <c:pt idx="7">
                  <c:v>0</c:v>
                </c:pt>
                <c:pt idx="8">
                  <c:v>0.98</c:v>
                </c:pt>
                <c:pt idx="9">
                  <c:v>18.12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8E2-447A-9E6D-02CDDD9F881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999488144"/>
        <c:axId val="999495032"/>
      </c:barChart>
      <c:catAx>
        <c:axId val="9994881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999495032"/>
        <c:crosses val="autoZero"/>
        <c:auto val="1"/>
        <c:lblAlgn val="ctr"/>
        <c:lblOffset val="100"/>
        <c:noMultiLvlLbl val="0"/>
      </c:catAx>
      <c:valAx>
        <c:axId val="9994950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99948814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</c:legendEntry>
      <c:legendEntry>
        <c:idx val="2"/>
        <c:txPr>
          <a:bodyPr rot="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Foglio1!$B$1</c:f>
              <c:strCache>
                <c:ptCount val="1"/>
                <c:pt idx="0">
                  <c:v>Immagini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5B3F-4A48-80CA-0068F45C02C4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5B3F-4A48-80CA-0068F45C02C4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5B3F-4A48-80CA-0068F45C02C4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5BFB9D0E-40E3-46E5-8292-3E6B1C48D068}" type="CATEGORYNAME">
                      <a:rPr lang="en-US">
                        <a:solidFill>
                          <a:schemeClr val="tx2"/>
                        </a:solidFill>
                      </a:rPr>
                      <a:pPr/>
                      <a:t>[NOME CATEGORIA]</a:t>
                    </a:fld>
                    <a:r>
                      <a:rPr lang="en-US" baseline="0">
                        <a:solidFill>
                          <a:schemeClr val="tx2"/>
                        </a:solidFill>
                      </a:rPr>
                      <a:t>; 154; 73%;1 </a:t>
                    </a:r>
                    <a:r>
                      <a:rPr lang="en-US" baseline="0" err="1">
                        <a:solidFill>
                          <a:schemeClr val="tx2"/>
                        </a:solidFill>
                      </a:rPr>
                      <a:t>città</a:t>
                    </a:r>
                  </a:p>
                </c:rich>
              </c:tx>
              <c:dLblPos val="outEnd"/>
              <c:showLegendKey val="0"/>
              <c:showVal val="1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5941748133439169"/>
                      <c:h val="0.22062953215598785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5B3F-4A48-80CA-0068F45C02C4}"/>
                </c:ext>
              </c:extLst>
            </c:dLbl>
            <c:dLbl>
              <c:idx val="1"/>
              <c:layout>
                <c:manualLayout>
                  <c:x val="-2.012262654676187E-2"/>
                  <c:y val="-9.9652041748712859E-3"/>
                </c:manualLayout>
              </c:layout>
              <c:tx>
                <c:rich>
                  <a:bodyPr/>
                  <a:lstStyle/>
                  <a:p>
                    <a:fld id="{0482E005-BC3B-46CC-BF72-57C2437597C6}" type="CATEGORYNAME">
                      <a:rPr lang="it-IT" b="0">
                        <a:solidFill>
                          <a:schemeClr val="tx2"/>
                        </a:solidFill>
                        <a:latin typeface="+mn-lt"/>
                      </a:rPr>
                      <a:pPr/>
                      <a:t>[NOME CATEGORIA]</a:t>
                    </a:fld>
                    <a:r>
                      <a:rPr lang="it-IT" b="0" baseline="0">
                        <a:solidFill>
                          <a:schemeClr val="tx2"/>
                        </a:solidFill>
                        <a:latin typeface="+mn-lt"/>
                      </a:rPr>
                      <a:t>; 59; 27%; 1 città</a:t>
                    </a:r>
                  </a:p>
                </c:rich>
              </c:tx>
              <c:dLblPos val="bestFit"/>
              <c:showLegendKey val="0"/>
              <c:showVal val="1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333049539160163"/>
                      <c:h val="0.22062962043165027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5B3F-4A48-80CA-0068F45C02C4}"/>
                </c:ext>
              </c:extLst>
            </c:dLbl>
            <c:dLbl>
              <c:idx val="2"/>
              <c:layout>
                <c:manualLayout>
                  <c:x val="-4.6952663237545759E-2"/>
                  <c:y val="4.982602087435643E-3"/>
                </c:manualLayout>
              </c:layout>
              <c:tx>
                <c:rich>
                  <a:bodyPr/>
                  <a:lstStyle/>
                  <a:p>
                    <a:fld id="{3C15CF09-F566-46DA-A537-9AB3976C023E}" type="CATEGORYNAME">
                      <a:rPr lang="en-US"/>
                      <a:pPr/>
                      <a:t>[NOME CATEGORIA]</a:t>
                    </a:fld>
                    <a:r>
                      <a:rPr lang="en-US" baseline="0"/>
                      <a:t>; </a:t>
                    </a:r>
                    <a:fld id="{074573A1-D64F-4EBF-88FD-4300D8815A48}" type="VALUE">
                      <a:rPr lang="en-US" baseline="0"/>
                      <a:pPr/>
                      <a:t>[VALORE]</a:t>
                    </a:fld>
                    <a:r>
                      <a:rPr lang="en-US" baseline="0"/>
                      <a:t>; </a:t>
                    </a:r>
                    <a:fld id="{8AF16A1C-AE9D-4670-9D0F-A8610F4E2DBA}" type="PERCENTAGE">
                      <a:rPr lang="en-US" baseline="0" smtClean="0"/>
                      <a:pPr/>
                      <a:t>[PERCENTUALE]</a:t>
                    </a:fld>
                    <a:r>
                      <a:rPr lang="en-US" baseline="0"/>
                      <a:t>; 1 </a:t>
                    </a:r>
                    <a:r>
                      <a:rPr lang="en-US" baseline="0" err="1"/>
                      <a:t>città</a:t>
                    </a:r>
                  </a:p>
                </c:rich>
              </c:tx>
              <c:dLblPos val="bestFit"/>
              <c:showLegendKey val="0"/>
              <c:showVal val="1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3548516920171264"/>
                      <c:h val="0.15206901570853582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5B3F-4A48-80CA-0068F45C02C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Foglio1!$A$2:$A$4</c:f>
              <c:strCache>
                <c:ptCount val="2"/>
                <c:pt idx="0">
                  <c:v>Training</c:v>
                </c:pt>
                <c:pt idx="1">
                  <c:v>Validation</c:v>
                </c:pt>
              </c:strCache>
            </c:strRef>
          </c:cat>
          <c:val>
            <c:numRef>
              <c:f>Foglio1!$B$2:$B$4</c:f>
              <c:numCache>
                <c:formatCode>General</c:formatCode>
                <c:ptCount val="3"/>
                <c:pt idx="0">
                  <c:v>1403</c:v>
                </c:pt>
                <c:pt idx="1">
                  <c:v>326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5B3F-4A48-80CA-0068F45C02C4}"/>
            </c:ext>
          </c:extLst>
        </c:ser>
        <c:ser>
          <c:idx val="1"/>
          <c:order val="1"/>
          <c:tx>
            <c:strRef>
              <c:f>Foglio1!#REF!</c:f>
              <c:strCache>
                <c:ptCount val="1"/>
                <c:pt idx="0">
                  <c:v>#REF!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8-5B3F-4A48-80CA-0068F45C02C4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A-5B3F-4A48-80CA-0068F45C02C4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C-5B3F-4A48-80CA-0068F45C02C4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Foglio1!$A$2:$A$4</c:f>
              <c:strCache>
                <c:ptCount val="2"/>
                <c:pt idx="0">
                  <c:v>Training</c:v>
                </c:pt>
                <c:pt idx="1">
                  <c:v>Validation</c:v>
                </c:pt>
              </c:strCache>
            </c:strRef>
          </c:cat>
          <c:val>
            <c:numRef>
              <c:f>Foglio1!#REF!</c:f>
              <c:numCache>
                <c:formatCode>General</c:formatCode>
                <c:ptCount val="1"/>
                <c:pt idx="0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D-5B3F-4A48-80CA-0068F45C02C4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2"/>
          </a:solidFill>
        </a:defRPr>
      </a:pPr>
      <a:endParaRPr lang="it-IT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diagrams/_rels/data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image" Target="../media/image26.png"/></Relationships>
</file>

<file path=ppt/diagrams/_rels/data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0.png"/><Relationship Id="rId1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diagrams/_rels/data1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1.png"/><Relationship Id="rId1" Type="http://schemas.openxmlformats.org/officeDocument/2006/relationships/image" Target="../media/image28.png"/></Relationships>
</file>

<file path=ppt/diagrams/_rels/data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3.png"/><Relationship Id="rId1" Type="http://schemas.openxmlformats.org/officeDocument/2006/relationships/image" Target="../media/image32.png"/><Relationship Id="rId5" Type="http://schemas.microsoft.com/office/2007/relationships/hdphoto" Target="../media/hdphoto2.wdp"/><Relationship Id="rId4" Type="http://schemas.openxmlformats.org/officeDocument/2006/relationships/image" Target="../media/image31.png"/></Relationships>
</file>

<file path=ppt/diagrams/_rels/data1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1.png"/><Relationship Id="rId1" Type="http://schemas.openxmlformats.org/officeDocument/2006/relationships/image" Target="../media/image34.png"/></Relationships>
</file>

<file path=ppt/diagrams/_rels/data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6.png"/><Relationship Id="rId1" Type="http://schemas.openxmlformats.org/officeDocument/2006/relationships/image" Target="../media/image35.png"/><Relationship Id="rId5" Type="http://schemas.microsoft.com/office/2007/relationships/hdphoto" Target="../media/hdphoto2.wdp"/><Relationship Id="rId4" Type="http://schemas.openxmlformats.org/officeDocument/2006/relationships/image" Target="../media/image31.png"/></Relationships>
</file>

<file path=ppt/diagrams/_rels/data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image" Target="../media/image38.png"/><Relationship Id="rId4" Type="http://schemas.openxmlformats.org/officeDocument/2006/relationships/image" Target="../media/image41.png"/></Relationships>
</file>

<file path=ppt/diagrams/_rels/data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44.png"/><Relationship Id="rId7" Type="http://schemas.openxmlformats.org/officeDocument/2006/relationships/image" Target="../media/image40.png"/><Relationship Id="rId2" Type="http://schemas.openxmlformats.org/officeDocument/2006/relationships/image" Target="../media/image43.png"/><Relationship Id="rId1" Type="http://schemas.openxmlformats.org/officeDocument/2006/relationships/image" Target="../media/image42.png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45.png"/></Relationships>
</file>

<file path=ppt/diagrams/_rels/data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image" Target="../media/image4.png"/></Relationships>
</file>

<file path=ppt/diagrams/_rels/data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image" Target="../media/image49.png"/><Relationship Id="rId4" Type="http://schemas.openxmlformats.org/officeDocument/2006/relationships/image" Target="../media/image34.png"/></Relationships>
</file>

<file path=ppt/diagrams/_rels/data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44.png"/><Relationship Id="rId7" Type="http://schemas.openxmlformats.org/officeDocument/2006/relationships/image" Target="../media/image51.png"/><Relationship Id="rId2" Type="http://schemas.openxmlformats.org/officeDocument/2006/relationships/image" Target="../media/image43.png"/><Relationship Id="rId1" Type="http://schemas.openxmlformats.org/officeDocument/2006/relationships/image" Target="../media/image42.png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5.png"/></Relationships>
</file>

<file path=ppt/diagrams/_rels/data22.xml.rels><?xml version="1.0" encoding="UTF-8" standalone="yes"?>
<Relationships xmlns="http://schemas.openxmlformats.org/package/2006/relationships"><Relationship Id="rId1" Type="http://schemas.openxmlformats.org/officeDocument/2006/relationships/image" Target="../media/image52.png"/></Relationships>
</file>

<file path=ppt/diagrams/_rels/data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image" Target="../media/image58.png"/></Relationships>
</file>

<file path=ppt/diagrams/_rels/data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image" Target="../media/image59.png"/></Relationships>
</file>

<file path=ppt/diagrams/_rels/data25.xml.rels><?xml version="1.0" encoding="UTF-8" standalone="yes"?>
<Relationships xmlns="http://schemas.openxmlformats.org/package/2006/relationships"><Relationship Id="rId1" Type="http://schemas.openxmlformats.org/officeDocument/2006/relationships/image" Target="../media/image59.png"/></Relationships>
</file>

<file path=ppt/diagrams/_rels/data26.xml.rels><?xml version="1.0" encoding="UTF-8" standalone="yes"?>
<Relationships xmlns="http://schemas.openxmlformats.org/package/2006/relationships"><Relationship Id="rId1" Type="http://schemas.openxmlformats.org/officeDocument/2006/relationships/image" Target="../media/image62.png"/></Relationships>
</file>

<file path=ppt/diagrams/_rels/data27.xml.rels><?xml version="1.0" encoding="UTF-8" standalone="yes"?>
<Relationships xmlns="http://schemas.openxmlformats.org/package/2006/relationships"><Relationship Id="rId1" Type="http://schemas.openxmlformats.org/officeDocument/2006/relationships/image" Target="../media/image63.png"/></Relationships>
</file>

<file path=ppt/diagrams/_rels/data28.xml.rels><?xml version="1.0" encoding="UTF-8" standalone="yes"?>
<Relationships xmlns="http://schemas.openxmlformats.org/package/2006/relationships"><Relationship Id="rId1" Type="http://schemas.openxmlformats.org/officeDocument/2006/relationships/image" Target="../media/image64.png"/></Relationships>
</file>

<file path=ppt/diagrams/_rels/data29.xml.rels><?xml version="1.0" encoding="UTF-8" standalone="yes"?>
<Relationships xmlns="http://schemas.openxmlformats.org/package/2006/relationships"><Relationship Id="rId1" Type="http://schemas.openxmlformats.org/officeDocument/2006/relationships/image" Target="../media/image66.pn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image" Target="../media/image1.png"/></Relationships>
</file>

<file path=ppt/diagrams/_rels/data30.xml.rels><?xml version="1.0" encoding="UTF-8" standalone="yes"?>
<Relationships xmlns="http://schemas.openxmlformats.org/package/2006/relationships"><Relationship Id="rId1" Type="http://schemas.openxmlformats.org/officeDocument/2006/relationships/image" Target="../media/image67.png"/></Relationships>
</file>

<file path=ppt/diagrams/_rels/data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image" Target="../media/image80.png"/></Relationships>
</file>

<file path=ppt/diagrams/_rels/data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image" Target="../media/image82.png"/><Relationship Id="rId4" Type="http://schemas.openxmlformats.org/officeDocument/2006/relationships/image" Target="../media/image85.png"/></Relationships>
</file>

<file path=ppt/diagrams/_rels/data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image" Target="../media/image86.png"/></Relationships>
</file>

<file path=ppt/diagrams/_rels/data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image" Target="../media/image88.png"/><Relationship Id="rId4" Type="http://schemas.openxmlformats.org/officeDocument/2006/relationships/image" Target="../media/image91.png"/></Relationships>
</file>

<file path=ppt/diagrams/_rels/data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image" Target="../media/image92.png"/></Relationships>
</file>

<file path=ppt/diagrams/_rels/data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5.png"/><Relationship Id="rId1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diagrams/_rels/data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image" Target="../media/image97.png"/></Relationships>
</file>

<file path=ppt/diagrams/_rels/data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image" Target="../media/image99.png"/></Relationships>
</file>

<file path=ppt/diagrams/_rels/data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image" Target="../media/image101.png"/></Relationships>
</file>

<file path=ppt/diagrams/_rels/data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diagrams/_rels/data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image" Target="../media/image103.png"/></Relationships>
</file>

<file path=ppt/diagrams/_rels/data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image" Target="../media/image103.png"/></Relationships>
</file>

<file path=ppt/diagrams/_rels/data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diagrams/_rels/data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diagrams/_rels/data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diagrams/_rels/data8.xml.rels><?xml version="1.0" encoding="UTF-8" standalone="yes"?>
<Relationships xmlns="http://schemas.openxmlformats.org/package/2006/relationships"><Relationship Id="rId1" Type="http://schemas.openxmlformats.org/officeDocument/2006/relationships/image" Target="../media/image16.png"/></Relationships>
</file>

<file path=ppt/diagrams/_rels/data9.xml.rels><?xml version="1.0" encoding="UTF-8" standalone="yes"?>
<Relationships xmlns="http://schemas.openxmlformats.org/package/2006/relationships"><Relationship Id="rId2" Type="http://schemas.microsoft.com/office/2007/relationships/hdphoto" Target="../media/hdphoto1.wdp"/><Relationship Id="rId1" Type="http://schemas.openxmlformats.org/officeDocument/2006/relationships/image" Target="../media/image24.png"/></Relationships>
</file>

<file path=ppt/diagrams/_rels/drawing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diagrams/_rels/drawing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image" Target="../media/image26.png"/></Relationships>
</file>

<file path=ppt/diagrams/_rels/drawing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1.png"/><Relationship Id="rId1" Type="http://schemas.openxmlformats.org/officeDocument/2006/relationships/image" Target="../media/image28.png"/></Relationships>
</file>

<file path=ppt/diagrams/_rels/drawing1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1.png"/><Relationship Id="rId1" Type="http://schemas.openxmlformats.org/officeDocument/2006/relationships/image" Target="../media/image34.png"/></Relationships>
</file>

<file path=ppt/diagrams/_rels/drawing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image" Target="../media/image38.png"/><Relationship Id="rId4" Type="http://schemas.openxmlformats.org/officeDocument/2006/relationships/image" Target="../media/image41.png"/></Relationships>
</file>

<file path=ppt/diagrams/_rels/drawing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image" Target="../media/image49.png"/><Relationship Id="rId4" Type="http://schemas.openxmlformats.org/officeDocument/2006/relationships/image" Target="../media/image34.png"/></Relationships>
</file>

<file path=ppt/diagrams/_rels/drawing17.xml.rels><?xml version="1.0" encoding="UTF-8" standalone="yes"?>
<Relationships xmlns="http://schemas.openxmlformats.org/package/2006/relationships"><Relationship Id="rId1" Type="http://schemas.openxmlformats.org/officeDocument/2006/relationships/image" Target="../media/image52.png"/></Relationships>
</file>

<file path=ppt/diagrams/_rels/drawing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image" Target="../media/image59.png"/></Relationships>
</file>

<file path=ppt/diagrams/_rels/drawing19.xml.rels><?xml version="1.0" encoding="UTF-8" standalone="yes"?>
<Relationships xmlns="http://schemas.openxmlformats.org/package/2006/relationships"><Relationship Id="rId1" Type="http://schemas.openxmlformats.org/officeDocument/2006/relationships/image" Target="../media/image59.png"/></Relationships>
</file>

<file path=ppt/diagrams/_rels/drawing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image" Target="../media/image4.png"/></Relationships>
</file>

<file path=ppt/diagrams/_rels/drawing20.xml.rels><?xml version="1.0" encoding="UTF-8" standalone="yes"?>
<Relationships xmlns="http://schemas.openxmlformats.org/package/2006/relationships"><Relationship Id="rId1" Type="http://schemas.openxmlformats.org/officeDocument/2006/relationships/image" Target="../media/image62.png"/></Relationships>
</file>

<file path=ppt/diagrams/_rels/drawing21.xml.rels><?xml version="1.0" encoding="UTF-8" standalone="yes"?>
<Relationships xmlns="http://schemas.openxmlformats.org/package/2006/relationships"><Relationship Id="rId1" Type="http://schemas.openxmlformats.org/officeDocument/2006/relationships/image" Target="../media/image63.png"/></Relationships>
</file>

<file path=ppt/diagrams/_rels/drawing22.xml.rels><?xml version="1.0" encoding="UTF-8" standalone="yes"?>
<Relationships xmlns="http://schemas.openxmlformats.org/package/2006/relationships"><Relationship Id="rId1" Type="http://schemas.openxmlformats.org/officeDocument/2006/relationships/image" Target="../media/image64.png"/></Relationships>
</file>

<file path=ppt/diagrams/_rels/drawing23.xml.rels><?xml version="1.0" encoding="UTF-8" standalone="yes"?>
<Relationships xmlns="http://schemas.openxmlformats.org/package/2006/relationships"><Relationship Id="rId1" Type="http://schemas.openxmlformats.org/officeDocument/2006/relationships/image" Target="../media/image66.png"/></Relationships>
</file>

<file path=ppt/diagrams/_rels/drawing24.xml.rels><?xml version="1.0" encoding="UTF-8" standalone="yes"?>
<Relationships xmlns="http://schemas.openxmlformats.org/package/2006/relationships"><Relationship Id="rId1" Type="http://schemas.openxmlformats.org/officeDocument/2006/relationships/image" Target="../media/image67.png"/></Relationships>
</file>

<file path=ppt/diagrams/_rels/drawing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image" Target="../media/image80.png"/></Relationships>
</file>

<file path=ppt/diagrams/_rels/drawing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image" Target="../media/image82.png"/><Relationship Id="rId4" Type="http://schemas.openxmlformats.org/officeDocument/2006/relationships/image" Target="../media/image85.png"/></Relationships>
</file>

<file path=ppt/diagrams/_rels/drawing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image" Target="../media/image86.png"/></Relationships>
</file>

<file path=ppt/diagrams/_rels/drawing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image" Target="../media/image88.png"/><Relationship Id="rId4" Type="http://schemas.openxmlformats.org/officeDocument/2006/relationships/image" Target="../media/image91.png"/></Relationships>
</file>

<file path=ppt/diagrams/_rels/drawing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image" Target="../media/image92.pn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image" Target="../media/image1.png"/></Relationships>
</file>

<file path=ppt/diagrams/_rels/drawing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image" Target="../media/image97.png"/></Relationships>
</file>

<file path=ppt/diagrams/_rels/drawing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image" Target="../media/image99.png"/></Relationships>
</file>

<file path=ppt/diagrams/_rels/drawing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image" Target="../media/image101.png"/></Relationships>
</file>

<file path=ppt/diagrams/_rels/drawing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image" Target="../media/image103.png"/></Relationships>
</file>

<file path=ppt/diagrams/_rels/drawing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image" Target="../media/image103.png"/></Relationships>
</file>

<file path=ppt/diagrams/_rels/drawing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diagrams/_rels/drawing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diagrams/_rels/drawing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diagrams/_rels/drawing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diagrams/_rels/drawing8.xml.rels><?xml version="1.0" encoding="UTF-8" standalone="yes"?>
<Relationships xmlns="http://schemas.openxmlformats.org/package/2006/relationships"><Relationship Id="rId1" Type="http://schemas.openxmlformats.org/officeDocument/2006/relationships/image" Target="../media/image16.png"/></Relationships>
</file>

<file path=ppt/diagrams/_rels/drawing9.xml.rels><?xml version="1.0" encoding="UTF-8" standalone="yes"?>
<Relationships xmlns="http://schemas.openxmlformats.org/package/2006/relationships"><Relationship Id="rId2" Type="http://schemas.microsoft.com/office/2007/relationships/hdphoto" Target="../media/hdphoto1.wdp"/><Relationship Id="rId1" Type="http://schemas.openxmlformats.org/officeDocument/2006/relationships/image" Target="../media/image2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6_1">
  <dgm:title val=""/>
  <dgm:desc val=""/>
  <dgm:catLst>
    <dgm:cat type="accent6" pri="11100"/>
  </dgm:catLst>
  <dgm:styleLbl name="node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6">
        <a:alpha val="4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6_1">
  <dgm:title val=""/>
  <dgm:desc val=""/>
  <dgm:catLst>
    <dgm:cat type="accent6" pri="11100"/>
  </dgm:catLst>
  <dgm:styleLbl name="node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6">
        <a:alpha val="4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30CD01D-F43A-4823-9813-1D1789707B5C}" type="doc">
      <dgm:prSet loTypeId="urn:microsoft.com/office/officeart/2005/8/layout/pList1" loCatId="picture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D3F192EA-94B5-4430-A684-FE289993D783}">
      <dgm:prSet phldrT="[Testo]" custT="1"/>
      <dgm:spPr/>
      <dgm:t>
        <a:bodyPr/>
        <a:lstStyle/>
        <a:p>
          <a:r>
            <a:rPr lang="it-IT" sz="1400">
              <a:solidFill>
                <a:schemeClr val="tx2"/>
              </a:solidFill>
              <a:latin typeface="Quicksand" panose="020B0604020202020204" charset="0"/>
            </a:rPr>
            <a:t>Immagine originale</a:t>
          </a:r>
        </a:p>
      </dgm:t>
    </dgm:pt>
    <dgm:pt modelId="{1F878F35-368A-463C-A23C-8B3465EEDBD7}" type="parTrans" cxnId="{BFC97446-580C-4307-B556-FF43C78E6D05}">
      <dgm:prSet/>
      <dgm:spPr/>
      <dgm:t>
        <a:bodyPr/>
        <a:lstStyle/>
        <a:p>
          <a:endParaRPr lang="it-IT"/>
        </a:p>
      </dgm:t>
    </dgm:pt>
    <dgm:pt modelId="{06903D63-9BE7-4079-B2E1-DBF4923AE5D2}" type="sibTrans" cxnId="{BFC97446-580C-4307-B556-FF43C78E6D05}">
      <dgm:prSet/>
      <dgm:spPr/>
      <dgm:t>
        <a:bodyPr/>
        <a:lstStyle/>
        <a:p>
          <a:endParaRPr lang="it-IT"/>
        </a:p>
      </dgm:t>
    </dgm:pt>
    <dgm:pt modelId="{772B5F6F-7C86-4016-AC63-84A34161D82A}">
      <dgm:prSet phldrT="[Testo]" custT="1"/>
      <dgm:spPr/>
      <dgm:t>
        <a:bodyPr/>
        <a:lstStyle/>
        <a:p>
          <a:r>
            <a:rPr lang="it-IT" sz="1400">
              <a:solidFill>
                <a:schemeClr val="tx2"/>
              </a:solidFill>
              <a:latin typeface="Quicksand" panose="020B0604020202020204" charset="0"/>
            </a:rPr>
            <a:t>Immagine segmentata</a:t>
          </a:r>
        </a:p>
      </dgm:t>
    </dgm:pt>
    <dgm:pt modelId="{A20C2578-7B9C-41EE-88B2-29FC4E5CFB7B}" type="parTrans" cxnId="{D6102BD0-9A74-4D4B-ADF8-7C75C0661600}">
      <dgm:prSet/>
      <dgm:spPr/>
      <dgm:t>
        <a:bodyPr/>
        <a:lstStyle/>
        <a:p>
          <a:endParaRPr lang="it-IT"/>
        </a:p>
      </dgm:t>
    </dgm:pt>
    <dgm:pt modelId="{333E0E0F-6B7A-4044-9FB3-C3C04D615A42}" type="sibTrans" cxnId="{D6102BD0-9A74-4D4B-ADF8-7C75C0661600}">
      <dgm:prSet/>
      <dgm:spPr/>
      <dgm:t>
        <a:bodyPr/>
        <a:lstStyle/>
        <a:p>
          <a:endParaRPr lang="it-IT"/>
        </a:p>
      </dgm:t>
    </dgm:pt>
    <dgm:pt modelId="{C5C98523-5296-493D-B459-ADA72C095410}" type="pres">
      <dgm:prSet presAssocID="{A30CD01D-F43A-4823-9813-1D1789707B5C}" presName="Name0" presStyleCnt="0">
        <dgm:presLayoutVars>
          <dgm:dir/>
          <dgm:resizeHandles val="exact"/>
        </dgm:presLayoutVars>
      </dgm:prSet>
      <dgm:spPr/>
    </dgm:pt>
    <dgm:pt modelId="{CE494990-A9D0-4DBB-9A80-3E822D9FB21E}" type="pres">
      <dgm:prSet presAssocID="{D3F192EA-94B5-4430-A684-FE289993D783}" presName="compNode" presStyleCnt="0"/>
      <dgm:spPr/>
    </dgm:pt>
    <dgm:pt modelId="{4D005C5F-338C-4F78-8DBA-2599FC1F036D}" type="pres">
      <dgm:prSet presAssocID="{D3F192EA-94B5-4430-A684-FE289993D783}" presName="pictRect" presStyleLbl="node1" presStyleIdx="0" presStyleCnt="2"/>
      <dgm:spPr>
        <a:prstGeom prst="rect">
          <a:avLst/>
        </a:prstGeom>
        <a:blipFill dpi="0" rotWithShape="1">
          <a:blip xmlns:r="http://schemas.openxmlformats.org/officeDocument/2006/relationships" r:embed="rId1"/>
          <a:srcRect/>
          <a:stretch>
            <a:fillRect l="-18900" r="-18900"/>
          </a:stretch>
        </a:blipFill>
      </dgm:spPr>
    </dgm:pt>
    <dgm:pt modelId="{6E72146E-5F2F-4ABD-BC63-3A25878C788C}" type="pres">
      <dgm:prSet presAssocID="{D3F192EA-94B5-4430-A684-FE289993D783}" presName="textRect" presStyleLbl="revTx" presStyleIdx="0" presStyleCnt="2">
        <dgm:presLayoutVars>
          <dgm:bulletEnabled val="1"/>
        </dgm:presLayoutVars>
      </dgm:prSet>
      <dgm:spPr/>
    </dgm:pt>
    <dgm:pt modelId="{D7422EC5-A831-4AD1-A104-D45665E9C989}" type="pres">
      <dgm:prSet presAssocID="{06903D63-9BE7-4079-B2E1-DBF4923AE5D2}" presName="sibTrans" presStyleLbl="sibTrans2D1" presStyleIdx="0" presStyleCnt="0"/>
      <dgm:spPr/>
    </dgm:pt>
    <dgm:pt modelId="{FCEFBC58-3746-4C67-B700-979D87C537D1}" type="pres">
      <dgm:prSet presAssocID="{772B5F6F-7C86-4016-AC63-84A34161D82A}" presName="compNode" presStyleCnt="0"/>
      <dgm:spPr/>
    </dgm:pt>
    <dgm:pt modelId="{49D2784A-DD58-43AA-9358-8CF4CF4A64E9}" type="pres">
      <dgm:prSet presAssocID="{772B5F6F-7C86-4016-AC63-84A34161D82A}" presName="pictRect" presStyleLbl="node1" presStyleIdx="1" presStyleCnt="2" custLinFactNeighborY="1508"/>
      <dgm:spPr>
        <a:prstGeom prst="rect">
          <a:avLst/>
        </a:prstGeom>
        <a:blipFill dpi="0" rotWithShape="1">
          <a:blip xmlns:r="http://schemas.openxmlformats.org/officeDocument/2006/relationships" r:embed="rId2"/>
          <a:srcRect/>
          <a:stretch>
            <a:fillRect l="-17196" r="-17196"/>
          </a:stretch>
        </a:blipFill>
      </dgm:spPr>
    </dgm:pt>
    <dgm:pt modelId="{FC6F937C-23F1-4F30-B8F5-F69D668851AE}" type="pres">
      <dgm:prSet presAssocID="{772B5F6F-7C86-4016-AC63-84A34161D82A}" presName="textRect" presStyleLbl="revTx" presStyleIdx="1" presStyleCnt="2">
        <dgm:presLayoutVars>
          <dgm:bulletEnabled val="1"/>
        </dgm:presLayoutVars>
      </dgm:prSet>
      <dgm:spPr/>
    </dgm:pt>
  </dgm:ptLst>
  <dgm:cxnLst>
    <dgm:cxn modelId="{F4EA230A-7575-47AE-A06B-E90F55BE5A26}" type="presOf" srcId="{772B5F6F-7C86-4016-AC63-84A34161D82A}" destId="{FC6F937C-23F1-4F30-B8F5-F69D668851AE}" srcOrd="0" destOrd="0" presId="urn:microsoft.com/office/officeart/2005/8/layout/pList1"/>
    <dgm:cxn modelId="{F048F95C-B9CA-4AD7-ADD0-82A9600575EE}" type="presOf" srcId="{D3F192EA-94B5-4430-A684-FE289993D783}" destId="{6E72146E-5F2F-4ABD-BC63-3A25878C788C}" srcOrd="0" destOrd="0" presId="urn:microsoft.com/office/officeart/2005/8/layout/pList1"/>
    <dgm:cxn modelId="{BFC97446-580C-4307-B556-FF43C78E6D05}" srcId="{A30CD01D-F43A-4823-9813-1D1789707B5C}" destId="{D3F192EA-94B5-4430-A684-FE289993D783}" srcOrd="0" destOrd="0" parTransId="{1F878F35-368A-463C-A23C-8B3465EEDBD7}" sibTransId="{06903D63-9BE7-4079-B2E1-DBF4923AE5D2}"/>
    <dgm:cxn modelId="{66E39489-5120-4965-B556-13C79831219A}" type="presOf" srcId="{A30CD01D-F43A-4823-9813-1D1789707B5C}" destId="{C5C98523-5296-493D-B459-ADA72C095410}" srcOrd="0" destOrd="0" presId="urn:microsoft.com/office/officeart/2005/8/layout/pList1"/>
    <dgm:cxn modelId="{D6102BD0-9A74-4D4B-ADF8-7C75C0661600}" srcId="{A30CD01D-F43A-4823-9813-1D1789707B5C}" destId="{772B5F6F-7C86-4016-AC63-84A34161D82A}" srcOrd="1" destOrd="0" parTransId="{A20C2578-7B9C-41EE-88B2-29FC4E5CFB7B}" sibTransId="{333E0E0F-6B7A-4044-9FB3-C3C04D615A42}"/>
    <dgm:cxn modelId="{70A40AF9-732C-4938-AFF9-A50FF3988C95}" type="presOf" srcId="{06903D63-9BE7-4079-B2E1-DBF4923AE5D2}" destId="{D7422EC5-A831-4AD1-A104-D45665E9C989}" srcOrd="0" destOrd="0" presId="urn:microsoft.com/office/officeart/2005/8/layout/pList1"/>
    <dgm:cxn modelId="{2F39700C-9E4D-4D4C-BF1E-95FB92C50682}" type="presParOf" srcId="{C5C98523-5296-493D-B459-ADA72C095410}" destId="{CE494990-A9D0-4DBB-9A80-3E822D9FB21E}" srcOrd="0" destOrd="0" presId="urn:microsoft.com/office/officeart/2005/8/layout/pList1"/>
    <dgm:cxn modelId="{35BD2D61-44C6-47B6-974B-4907FE0A8EE3}" type="presParOf" srcId="{CE494990-A9D0-4DBB-9A80-3E822D9FB21E}" destId="{4D005C5F-338C-4F78-8DBA-2599FC1F036D}" srcOrd="0" destOrd="0" presId="urn:microsoft.com/office/officeart/2005/8/layout/pList1"/>
    <dgm:cxn modelId="{CE246D01-49A3-43E3-B247-59C8E5955B22}" type="presParOf" srcId="{CE494990-A9D0-4DBB-9A80-3E822D9FB21E}" destId="{6E72146E-5F2F-4ABD-BC63-3A25878C788C}" srcOrd="1" destOrd="0" presId="urn:microsoft.com/office/officeart/2005/8/layout/pList1"/>
    <dgm:cxn modelId="{C7D91865-749A-4EAC-86A0-50E3ED315786}" type="presParOf" srcId="{C5C98523-5296-493D-B459-ADA72C095410}" destId="{D7422EC5-A831-4AD1-A104-D45665E9C989}" srcOrd="1" destOrd="0" presId="urn:microsoft.com/office/officeart/2005/8/layout/pList1"/>
    <dgm:cxn modelId="{9DBD9919-3C8B-413F-9252-5A2DBCCFBE03}" type="presParOf" srcId="{C5C98523-5296-493D-B459-ADA72C095410}" destId="{FCEFBC58-3746-4C67-B700-979D87C537D1}" srcOrd="2" destOrd="0" presId="urn:microsoft.com/office/officeart/2005/8/layout/pList1"/>
    <dgm:cxn modelId="{7CA5BCE3-FECB-4119-A956-E572DF6414ED}" type="presParOf" srcId="{FCEFBC58-3746-4C67-B700-979D87C537D1}" destId="{49D2784A-DD58-43AA-9358-8CF4CF4A64E9}" srcOrd="0" destOrd="0" presId="urn:microsoft.com/office/officeart/2005/8/layout/pList1"/>
    <dgm:cxn modelId="{DF3B8DC5-E7D3-493E-B9EC-14791F0DE796}" type="presParOf" srcId="{FCEFBC58-3746-4C67-B700-979D87C537D1}" destId="{FC6F937C-23F1-4F30-B8F5-F69D668851AE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F67D4E81-D7C1-40FA-9B45-11FDB6D6D068}" type="doc">
      <dgm:prSet loTypeId="urn:microsoft.com/office/officeart/2005/8/layout/pList1" loCatId="picture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mc:AlternateContent xmlns:mc="http://schemas.openxmlformats.org/markup-compatibility/2006">
      <mc:Choice xmlns:a14="http://schemas.microsoft.com/office/drawing/2010/main" Requires="a14">
        <dgm:pt modelId="{7426BC26-D330-4848-BEA3-F49B94A6C44F}">
          <dgm:prSet phldrT="[Testo]" custT="1"/>
          <dgm:spPr/>
          <dgm:t>
            <a:bodyPr/>
            <a:lstStyle/>
            <a:p>
              <a:r>
                <a:rPr lang="it-IT" sz="1400" err="1">
                  <a:solidFill>
                    <a:schemeClr val="tx2"/>
                  </a:solidFill>
                  <a:latin typeface="Quicksand" panose="020B0604020202020204" charset="0"/>
                </a:rPr>
                <a:t>ImageNet</a:t>
              </a:r>
              <a:r>
                <a:rPr lang="it-IT" sz="1400">
                  <a:solidFill>
                    <a:schemeClr val="tx2"/>
                  </a:solidFill>
                  <a:latin typeface="Quicksand" panose="020B0604020202020204" charset="0"/>
                </a:rPr>
                <a:t> (</a:t>
              </a:r>
              <a14:m>
                <m:oMath xmlns:m="http://schemas.openxmlformats.org/officeDocument/2006/math">
                  <m:r>
                    <m:rPr>
                      <m:sty m:val="p"/>
                    </m:rPr>
                    <a:rPr lang="it-IT" sz="1400" b="0" i="0" dirty="0" smtClean="0">
                      <a:solidFill>
                        <a:schemeClr val="tx2"/>
                      </a:solidFill>
                      <a:latin typeface="Cambria Math" panose="02040503050406030204" pitchFamily="18" charset="0"/>
                    </a:rPr>
                    <m:t>lr</m:t>
                  </m:r>
                  <m:r>
                    <a:rPr lang="it-IT" sz="1400" b="0" i="0" dirty="0" smtClean="0">
                      <a:solidFill>
                        <a:schemeClr val="tx2"/>
                      </a:solidFill>
                      <a:latin typeface="Cambria Math" panose="02040503050406030204" pitchFamily="18" charset="0"/>
                    </a:rPr>
                    <m:t>=</m:t>
                  </m:r>
                  <m:sSup>
                    <m:sSupPr>
                      <m:ctrlPr>
                        <a:rPr lang="it-IT" sz="1400" i="1" dirty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</m:ctrlPr>
                    </m:sSupPr>
                    <m:e>
                      <m:r>
                        <a:rPr lang="it-IT" sz="1400" i="1" dirty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</m:e>
                    <m:sup>
                      <m:r>
                        <a:rPr lang="it-IT" sz="1400" i="1" dirty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−3</m:t>
                      </m:r>
                    </m:sup>
                  </m:sSup>
                </m:oMath>
              </a14:m>
              <a:r>
                <a:rPr lang="it-IT" sz="1400">
                  <a:solidFill>
                    <a:schemeClr val="tx2"/>
                  </a:solidFill>
                  <a:latin typeface="Quicksand" panose="020B0604020202020204" charset="0"/>
                </a:rPr>
                <a:t>)</a:t>
              </a:r>
            </a:p>
          </dgm:t>
        </dgm:pt>
      </mc:Choice>
      <mc:Fallback>
        <dgm:pt modelId="{7426BC26-D330-4848-BEA3-F49B94A6C44F}">
          <dgm:prSet phldrT="[Testo]" custT="1"/>
          <dgm:spPr/>
          <dgm:t>
            <a:bodyPr/>
            <a:lstStyle/>
            <a:p>
              <a:r>
                <a:rPr lang="it-IT" sz="1400" err="1">
                  <a:solidFill>
                    <a:schemeClr val="tx2"/>
                  </a:solidFill>
                  <a:latin typeface="Quicksand" panose="020B0604020202020204" charset="0"/>
                </a:rPr>
                <a:t>ImageNet</a:t>
              </a:r>
              <a:r>
                <a:rPr lang="it-IT" sz="1400">
                  <a:solidFill>
                    <a:schemeClr val="tx2"/>
                  </a:solidFill>
                  <a:latin typeface="Quicksand" panose="020B0604020202020204" charset="0"/>
                </a:rPr>
                <a:t> (</a:t>
              </a:r>
              <a:r>
                <a:rPr lang="it-IT" sz="1400" b="0" i="0" dirty="0">
                  <a:solidFill>
                    <a:schemeClr val="tx2"/>
                  </a:solidFill>
                  <a:latin typeface="Cambria Math" panose="02040503050406030204" pitchFamily="18" charset="0"/>
                </a:rPr>
                <a:t>lr=</a:t>
              </a:r>
              <a:r>
                <a:rPr lang="it-IT" sz="1400" i="0" dirty="0">
                  <a:solidFill>
                    <a:schemeClr val="tx2"/>
                  </a:solidFill>
                  <a:latin typeface="Cambria Math" panose="02040503050406030204" pitchFamily="18" charset="0"/>
                </a:rPr>
                <a:t>10^(−3)</a:t>
              </a:r>
              <a:r>
                <a:rPr lang="it-IT" sz="1400">
                  <a:solidFill>
                    <a:schemeClr val="tx2"/>
                  </a:solidFill>
                  <a:latin typeface="Quicksand" panose="020B0604020202020204" charset="0"/>
                </a:rPr>
                <a:t>)</a:t>
              </a:r>
            </a:p>
          </dgm:t>
        </dgm:pt>
      </mc:Fallback>
    </mc:AlternateContent>
    <dgm:pt modelId="{F24A7EDE-0AFF-41A0-91A5-660DA9B6C853}" type="parTrans" cxnId="{C6ACB3F5-DB2B-498D-92A7-C99155D04AA0}">
      <dgm:prSet/>
      <dgm:spPr/>
      <dgm:t>
        <a:bodyPr/>
        <a:lstStyle/>
        <a:p>
          <a:endParaRPr lang="it-IT"/>
        </a:p>
      </dgm:t>
    </dgm:pt>
    <dgm:pt modelId="{EA48A381-0E93-421F-B38E-4EF8E51F58BD}" type="sibTrans" cxnId="{C6ACB3F5-DB2B-498D-92A7-C99155D04AA0}">
      <dgm:prSet/>
      <dgm:spPr/>
      <dgm:t>
        <a:bodyPr/>
        <a:lstStyle/>
        <a:p>
          <a:endParaRPr lang="it-IT"/>
        </a:p>
      </dgm:t>
    </dgm:pt>
    <mc:AlternateContent xmlns:mc="http://schemas.openxmlformats.org/markup-compatibility/2006">
      <mc:Choice xmlns:a14="http://schemas.microsoft.com/office/drawing/2010/main" Requires="a14">
        <dgm:pt modelId="{9E9C176A-4685-494B-80F2-B7A3BB9749E3}">
          <dgm:prSet phldrT="[Testo]" custT="1"/>
          <dgm:spPr/>
          <dgm:t>
            <a:bodyPr/>
            <a:lstStyle/>
            <a:p>
              <a:r>
                <a:rPr lang="it-IT" sz="1400">
                  <a:solidFill>
                    <a:schemeClr val="tx2"/>
                  </a:solidFill>
                  <a:latin typeface="Quicksand" panose="020B0604020202020204" charset="0"/>
                </a:rPr>
                <a:t>COCO (</a:t>
              </a:r>
              <a14:m>
                <m:oMath xmlns:m="http://schemas.openxmlformats.org/officeDocument/2006/math">
                  <m:sSup>
                    <m:sSupPr>
                      <m:ctrlPr>
                        <a:rPr lang="it-IT" sz="1400" i="1" dirty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</m:ctrlPr>
                    </m:sSupPr>
                    <m:e>
                      <m:r>
                        <m:rPr>
                          <m:sty m:val="p"/>
                        </m:rPr>
                        <a:rPr lang="it-IT" sz="1400" b="0" i="0" dirty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lr</m:t>
                      </m:r>
                      <m:r>
                        <a:rPr lang="it-IT" sz="1400" b="0" i="0" dirty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sz="1400" i="1" dirty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</m:e>
                    <m:sup>
                      <m:r>
                        <a:rPr lang="it-IT" sz="1400" i="1" dirty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−4</m:t>
                      </m:r>
                    </m:sup>
                  </m:sSup>
                </m:oMath>
              </a14:m>
              <a:r>
                <a:rPr lang="it-IT" sz="1400">
                  <a:solidFill>
                    <a:schemeClr val="tx2"/>
                  </a:solidFill>
                  <a:latin typeface="Quicksand" panose="020B0604020202020204" charset="0"/>
                </a:rPr>
                <a:t>)</a:t>
              </a:r>
              <a:endParaRPr lang="it-IT" sz="3400">
                <a:solidFill>
                  <a:schemeClr val="tx2"/>
                </a:solidFill>
                <a:latin typeface="Quicksand" panose="020B0604020202020204" charset="0"/>
              </a:endParaRPr>
            </a:p>
          </dgm:t>
        </dgm:pt>
      </mc:Choice>
      <mc:Fallback>
        <dgm:pt modelId="{9E9C176A-4685-494B-80F2-B7A3BB9749E3}">
          <dgm:prSet phldrT="[Testo]" custT="1"/>
          <dgm:spPr/>
          <dgm:t>
            <a:bodyPr/>
            <a:lstStyle/>
            <a:p>
              <a:r>
                <a:rPr lang="it-IT" sz="1400">
                  <a:solidFill>
                    <a:schemeClr val="tx2"/>
                  </a:solidFill>
                  <a:latin typeface="Quicksand" panose="020B0604020202020204" charset="0"/>
                </a:rPr>
                <a:t>COCO (</a:t>
              </a:r>
              <a:r>
                <a:rPr lang="it-IT" sz="1400" i="0" dirty="0">
                  <a:solidFill>
                    <a:schemeClr val="tx2"/>
                  </a:solidFill>
                  <a:latin typeface="Cambria Math" panose="02040503050406030204" pitchFamily="18" charset="0"/>
                </a:rPr>
                <a:t>〖</a:t>
              </a:r>
              <a:r>
                <a:rPr lang="it-IT" sz="1400" b="0" i="0" dirty="0">
                  <a:solidFill>
                    <a:schemeClr val="tx2"/>
                  </a:solidFill>
                  <a:latin typeface="Cambria Math" panose="02040503050406030204" pitchFamily="18" charset="0"/>
                </a:rPr>
                <a:t>lr=</a:t>
              </a:r>
              <a:r>
                <a:rPr lang="it-IT" sz="1400" i="0" dirty="0">
                  <a:solidFill>
                    <a:schemeClr val="tx2"/>
                  </a:solidFill>
                  <a:latin typeface="Cambria Math" panose="02040503050406030204" pitchFamily="18" charset="0"/>
                </a:rPr>
                <a:t>10〗^(−4)</a:t>
              </a:r>
              <a:r>
                <a:rPr lang="it-IT" sz="1400">
                  <a:solidFill>
                    <a:schemeClr val="tx2"/>
                  </a:solidFill>
                  <a:latin typeface="Quicksand" panose="020B0604020202020204" charset="0"/>
                </a:rPr>
                <a:t>)</a:t>
              </a:r>
              <a:endParaRPr lang="it-IT" sz="3400">
                <a:solidFill>
                  <a:schemeClr val="tx2"/>
                </a:solidFill>
                <a:latin typeface="Quicksand" panose="020B0604020202020204" charset="0"/>
              </a:endParaRPr>
            </a:p>
          </dgm:t>
        </dgm:pt>
      </mc:Fallback>
    </mc:AlternateContent>
    <dgm:pt modelId="{C4EAB51A-3590-4161-9C34-217843C21B5B}" type="parTrans" cxnId="{BCD233D9-656F-4BF9-96AB-90AE29F704FD}">
      <dgm:prSet/>
      <dgm:spPr/>
      <dgm:t>
        <a:bodyPr/>
        <a:lstStyle/>
        <a:p>
          <a:endParaRPr lang="it-IT"/>
        </a:p>
      </dgm:t>
    </dgm:pt>
    <dgm:pt modelId="{F7CE44C5-DB77-4C30-B1DA-33B4D42B96A9}" type="sibTrans" cxnId="{BCD233D9-656F-4BF9-96AB-90AE29F704FD}">
      <dgm:prSet/>
      <dgm:spPr/>
      <dgm:t>
        <a:bodyPr/>
        <a:lstStyle/>
        <a:p>
          <a:endParaRPr lang="it-IT"/>
        </a:p>
      </dgm:t>
    </dgm:pt>
    <dgm:pt modelId="{DFA90DB9-167B-4027-9C7E-C926DA8BA53F}" type="pres">
      <dgm:prSet presAssocID="{F67D4E81-D7C1-40FA-9B45-11FDB6D6D068}" presName="Name0" presStyleCnt="0">
        <dgm:presLayoutVars>
          <dgm:dir/>
          <dgm:resizeHandles val="exact"/>
        </dgm:presLayoutVars>
      </dgm:prSet>
      <dgm:spPr/>
    </dgm:pt>
    <dgm:pt modelId="{8963667F-0A09-4D54-9BAE-34C9BD86C87E}" type="pres">
      <dgm:prSet presAssocID="{7426BC26-D330-4848-BEA3-F49B94A6C44F}" presName="compNode" presStyleCnt="0"/>
      <dgm:spPr/>
    </dgm:pt>
    <dgm:pt modelId="{6848E6B6-A02A-47F3-B7A1-24092BE32A77}" type="pres">
      <dgm:prSet presAssocID="{7426BC26-D330-4848-BEA3-F49B94A6C44F}" presName="pictRect" presStyleLbl="node1" presStyleIdx="0" presStyleCnt="2"/>
      <dgm:spPr>
        <a:prstGeom prst="rect">
          <a:avLst/>
        </a:prstGeom>
        <a:blipFill dpi="0" rotWithShape="1">
          <a:blip xmlns:r="http://schemas.openxmlformats.org/officeDocument/2006/relationships" r:embed="rId1"/>
          <a:srcRect/>
          <a:stretch>
            <a:fillRect t="23963" b="23963"/>
          </a:stretch>
        </a:blipFill>
        <a:ln>
          <a:noFill/>
        </a:ln>
        <a:effectLst/>
      </dgm:spPr>
    </dgm:pt>
    <dgm:pt modelId="{7E7DF0D5-DB40-4B24-B4AF-81B904AC1087}" type="pres">
      <dgm:prSet presAssocID="{7426BC26-D330-4848-BEA3-F49B94A6C44F}" presName="textRect" presStyleLbl="revTx" presStyleIdx="0" presStyleCnt="2" custScaleY="30765" custLinFactNeighborY="-65717">
        <dgm:presLayoutVars>
          <dgm:bulletEnabled val="1"/>
        </dgm:presLayoutVars>
      </dgm:prSet>
      <dgm:spPr/>
    </dgm:pt>
    <dgm:pt modelId="{BCC954D2-6B4A-4D95-8EFA-D19D82693C37}" type="pres">
      <dgm:prSet presAssocID="{EA48A381-0E93-421F-B38E-4EF8E51F58BD}" presName="sibTrans" presStyleLbl="sibTrans2D1" presStyleIdx="0" presStyleCnt="0"/>
      <dgm:spPr/>
    </dgm:pt>
    <dgm:pt modelId="{774A473F-364F-4FC4-BA73-6BE4805E2C78}" type="pres">
      <dgm:prSet presAssocID="{9E9C176A-4685-494B-80F2-B7A3BB9749E3}" presName="compNode" presStyleCnt="0"/>
      <dgm:spPr/>
    </dgm:pt>
    <dgm:pt modelId="{0B198843-2DAF-4C91-813B-E70C44803042}" type="pres">
      <dgm:prSet presAssocID="{9E9C176A-4685-494B-80F2-B7A3BB9749E3}" presName="pictRect" presStyleLbl="node1" presStyleIdx="1" presStyleCnt="2"/>
      <dgm:spPr>
        <a:prstGeom prst="rect">
          <a:avLst/>
        </a:prstGeom>
        <a:blipFill dpi="0" rotWithShape="1">
          <a:blip xmlns:r="http://schemas.openxmlformats.org/officeDocument/2006/relationships" r:embed="rId2"/>
          <a:srcRect/>
          <a:stretch>
            <a:fillRect t="24155" b="24155"/>
          </a:stretch>
        </a:blipFill>
        <a:ln>
          <a:noFill/>
        </a:ln>
        <a:effectLst/>
      </dgm:spPr>
    </dgm:pt>
    <dgm:pt modelId="{70166E2E-6D43-4E5B-B480-2239BE774283}" type="pres">
      <dgm:prSet presAssocID="{9E9C176A-4685-494B-80F2-B7A3BB9749E3}" presName="textRect" presStyleLbl="revTx" presStyleIdx="1" presStyleCnt="2" custScaleY="30765" custLinFactNeighborY="-65717">
        <dgm:presLayoutVars>
          <dgm:bulletEnabled val="1"/>
        </dgm:presLayoutVars>
      </dgm:prSet>
      <dgm:spPr/>
    </dgm:pt>
  </dgm:ptLst>
  <dgm:cxnLst>
    <dgm:cxn modelId="{9726E320-00C3-451D-89C4-9704600D416F}" type="presOf" srcId="{7426BC26-D330-4848-BEA3-F49B94A6C44F}" destId="{7E7DF0D5-DB40-4B24-B4AF-81B904AC1087}" srcOrd="0" destOrd="0" presId="urn:microsoft.com/office/officeart/2005/8/layout/pList1"/>
    <dgm:cxn modelId="{A372587E-5A47-4BB4-AB59-9C315D3179A7}" type="presOf" srcId="{F67D4E81-D7C1-40FA-9B45-11FDB6D6D068}" destId="{DFA90DB9-167B-4027-9C7E-C926DA8BA53F}" srcOrd="0" destOrd="0" presId="urn:microsoft.com/office/officeart/2005/8/layout/pList1"/>
    <dgm:cxn modelId="{AFC8FD9A-31B4-4648-B952-7E51A650DD48}" type="presOf" srcId="{EA48A381-0E93-421F-B38E-4EF8E51F58BD}" destId="{BCC954D2-6B4A-4D95-8EFA-D19D82693C37}" srcOrd="0" destOrd="0" presId="urn:microsoft.com/office/officeart/2005/8/layout/pList1"/>
    <dgm:cxn modelId="{C25F98BC-28E2-482C-92EF-BBC50C1FA2F9}" type="presOf" srcId="{9E9C176A-4685-494B-80F2-B7A3BB9749E3}" destId="{70166E2E-6D43-4E5B-B480-2239BE774283}" srcOrd="0" destOrd="0" presId="urn:microsoft.com/office/officeart/2005/8/layout/pList1"/>
    <dgm:cxn modelId="{BCD233D9-656F-4BF9-96AB-90AE29F704FD}" srcId="{F67D4E81-D7C1-40FA-9B45-11FDB6D6D068}" destId="{9E9C176A-4685-494B-80F2-B7A3BB9749E3}" srcOrd="1" destOrd="0" parTransId="{C4EAB51A-3590-4161-9C34-217843C21B5B}" sibTransId="{F7CE44C5-DB77-4C30-B1DA-33B4D42B96A9}"/>
    <dgm:cxn modelId="{C6ACB3F5-DB2B-498D-92A7-C99155D04AA0}" srcId="{F67D4E81-D7C1-40FA-9B45-11FDB6D6D068}" destId="{7426BC26-D330-4848-BEA3-F49B94A6C44F}" srcOrd="0" destOrd="0" parTransId="{F24A7EDE-0AFF-41A0-91A5-660DA9B6C853}" sibTransId="{EA48A381-0E93-421F-B38E-4EF8E51F58BD}"/>
    <dgm:cxn modelId="{9AA7C1B8-9531-4726-82DF-59E60FE60A8A}" type="presParOf" srcId="{DFA90DB9-167B-4027-9C7E-C926DA8BA53F}" destId="{8963667F-0A09-4D54-9BAE-34C9BD86C87E}" srcOrd="0" destOrd="0" presId="urn:microsoft.com/office/officeart/2005/8/layout/pList1"/>
    <dgm:cxn modelId="{C1BD9468-D3E8-46B7-ACF4-0664F0D95365}" type="presParOf" srcId="{8963667F-0A09-4D54-9BAE-34C9BD86C87E}" destId="{6848E6B6-A02A-47F3-B7A1-24092BE32A77}" srcOrd="0" destOrd="0" presId="urn:microsoft.com/office/officeart/2005/8/layout/pList1"/>
    <dgm:cxn modelId="{9B309B23-76E8-4834-95E7-C89E0508EB7C}" type="presParOf" srcId="{8963667F-0A09-4D54-9BAE-34C9BD86C87E}" destId="{7E7DF0D5-DB40-4B24-B4AF-81B904AC1087}" srcOrd="1" destOrd="0" presId="urn:microsoft.com/office/officeart/2005/8/layout/pList1"/>
    <dgm:cxn modelId="{853B5CD2-6EA9-47B7-A4CC-261FB4AD3295}" type="presParOf" srcId="{DFA90DB9-167B-4027-9C7E-C926DA8BA53F}" destId="{BCC954D2-6B4A-4D95-8EFA-D19D82693C37}" srcOrd="1" destOrd="0" presId="urn:microsoft.com/office/officeart/2005/8/layout/pList1"/>
    <dgm:cxn modelId="{6E2D6527-3743-4D45-9320-98727DFBAB96}" type="presParOf" srcId="{DFA90DB9-167B-4027-9C7E-C926DA8BA53F}" destId="{774A473F-364F-4FC4-BA73-6BE4805E2C78}" srcOrd="2" destOrd="0" presId="urn:microsoft.com/office/officeart/2005/8/layout/pList1"/>
    <dgm:cxn modelId="{9496F5F7-1392-42EC-A302-3EF75BC88977}" type="presParOf" srcId="{774A473F-364F-4FC4-BA73-6BE4805E2C78}" destId="{0B198843-2DAF-4C91-813B-E70C44803042}" srcOrd="0" destOrd="0" presId="urn:microsoft.com/office/officeart/2005/8/layout/pList1"/>
    <dgm:cxn modelId="{048A681D-1CCE-4410-B93E-FBF964A59E6A}" type="presParOf" srcId="{774A473F-364F-4FC4-BA73-6BE4805E2C78}" destId="{70166E2E-6D43-4E5B-B480-2239BE774283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F67D4E81-D7C1-40FA-9B45-11FDB6D6D068}" type="doc">
      <dgm:prSet loTypeId="urn:microsoft.com/office/officeart/2005/8/layout/pList1" loCatId="picture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7426BC26-D330-4848-BEA3-F49B94A6C44F}">
      <dgm:prSet phldrT="[Testo]" custT="1"/>
      <dgm:spPr>
        <a:blipFill>
          <a:blip xmlns:r="http://schemas.openxmlformats.org/officeDocument/2006/relationships" r:embed="rId1"/>
          <a:stretch>
            <a:fillRect b="-4918"/>
          </a:stretch>
        </a:blipFill>
      </dgm:spPr>
      <dgm:t>
        <a:bodyPr/>
        <a:lstStyle/>
        <a:p>
          <a:r>
            <a:rPr lang="it-IT">
              <a:noFill/>
            </a:rPr>
            <a:t> </a:t>
          </a:r>
        </a:p>
      </dgm:t>
    </dgm:pt>
    <dgm:pt modelId="{F24A7EDE-0AFF-41A0-91A5-660DA9B6C853}" type="parTrans" cxnId="{C6ACB3F5-DB2B-498D-92A7-C99155D04AA0}">
      <dgm:prSet/>
      <dgm:spPr/>
      <dgm:t>
        <a:bodyPr/>
        <a:lstStyle/>
        <a:p>
          <a:endParaRPr lang="it-IT"/>
        </a:p>
      </dgm:t>
    </dgm:pt>
    <dgm:pt modelId="{EA48A381-0E93-421F-B38E-4EF8E51F58BD}" type="sibTrans" cxnId="{C6ACB3F5-DB2B-498D-92A7-C99155D04AA0}">
      <dgm:prSet/>
      <dgm:spPr/>
      <dgm:t>
        <a:bodyPr/>
        <a:lstStyle/>
        <a:p>
          <a:endParaRPr lang="it-IT"/>
        </a:p>
      </dgm:t>
    </dgm:pt>
    <dgm:pt modelId="{9E9C176A-4685-494B-80F2-B7A3BB9749E3}">
      <dgm:prSet phldrT="[Testo]" custT="1"/>
      <dgm:spPr>
        <a:blipFill>
          <a:blip xmlns:r="http://schemas.openxmlformats.org/officeDocument/2006/relationships" r:embed="rId2"/>
          <a:stretch>
            <a:fillRect b="-4918"/>
          </a:stretch>
        </a:blipFill>
      </dgm:spPr>
      <dgm:t>
        <a:bodyPr/>
        <a:lstStyle/>
        <a:p>
          <a:r>
            <a:rPr lang="it-IT">
              <a:noFill/>
            </a:rPr>
            <a:t> </a:t>
          </a:r>
        </a:p>
      </dgm:t>
    </dgm:pt>
    <dgm:pt modelId="{C4EAB51A-3590-4161-9C34-217843C21B5B}" type="parTrans" cxnId="{BCD233D9-656F-4BF9-96AB-90AE29F704FD}">
      <dgm:prSet/>
      <dgm:spPr/>
      <dgm:t>
        <a:bodyPr/>
        <a:lstStyle/>
        <a:p>
          <a:endParaRPr lang="it-IT"/>
        </a:p>
      </dgm:t>
    </dgm:pt>
    <dgm:pt modelId="{F7CE44C5-DB77-4C30-B1DA-33B4D42B96A9}" type="sibTrans" cxnId="{BCD233D9-656F-4BF9-96AB-90AE29F704FD}">
      <dgm:prSet/>
      <dgm:spPr/>
      <dgm:t>
        <a:bodyPr/>
        <a:lstStyle/>
        <a:p>
          <a:endParaRPr lang="it-IT"/>
        </a:p>
      </dgm:t>
    </dgm:pt>
    <dgm:pt modelId="{DFA90DB9-167B-4027-9C7E-C926DA8BA53F}" type="pres">
      <dgm:prSet presAssocID="{F67D4E81-D7C1-40FA-9B45-11FDB6D6D068}" presName="Name0" presStyleCnt="0">
        <dgm:presLayoutVars>
          <dgm:dir/>
          <dgm:resizeHandles val="exact"/>
        </dgm:presLayoutVars>
      </dgm:prSet>
      <dgm:spPr/>
    </dgm:pt>
    <dgm:pt modelId="{8963667F-0A09-4D54-9BAE-34C9BD86C87E}" type="pres">
      <dgm:prSet presAssocID="{7426BC26-D330-4848-BEA3-F49B94A6C44F}" presName="compNode" presStyleCnt="0"/>
      <dgm:spPr/>
    </dgm:pt>
    <dgm:pt modelId="{6848E6B6-A02A-47F3-B7A1-24092BE32A77}" type="pres">
      <dgm:prSet presAssocID="{7426BC26-D330-4848-BEA3-F49B94A6C44F}" presName="pictRect" presStyleLbl="node1" presStyleIdx="0" presStyleCnt="2"/>
      <dgm:spPr>
        <a:prstGeom prst="rect">
          <a:avLst/>
        </a:prstGeom>
        <a:blipFill dpi="0" rotWithShape="1">
          <a:blip xmlns:r="http://schemas.openxmlformats.org/officeDocument/2006/relationships" r:embed="rId3"/>
          <a:srcRect/>
          <a:stretch>
            <a:fillRect t="23963" b="23963"/>
          </a:stretch>
        </a:blipFill>
        <a:ln>
          <a:noFill/>
        </a:ln>
        <a:effectLst/>
      </dgm:spPr>
    </dgm:pt>
    <dgm:pt modelId="{7E7DF0D5-DB40-4B24-B4AF-81B904AC1087}" type="pres">
      <dgm:prSet presAssocID="{7426BC26-D330-4848-BEA3-F49B94A6C44F}" presName="textRect" presStyleLbl="revTx" presStyleIdx="0" presStyleCnt="2" custScaleY="30765" custLinFactNeighborY="-65717">
        <dgm:presLayoutVars>
          <dgm:bulletEnabled val="1"/>
        </dgm:presLayoutVars>
      </dgm:prSet>
      <dgm:spPr/>
    </dgm:pt>
    <dgm:pt modelId="{BCC954D2-6B4A-4D95-8EFA-D19D82693C37}" type="pres">
      <dgm:prSet presAssocID="{EA48A381-0E93-421F-B38E-4EF8E51F58BD}" presName="sibTrans" presStyleLbl="sibTrans2D1" presStyleIdx="0" presStyleCnt="0"/>
      <dgm:spPr/>
    </dgm:pt>
    <dgm:pt modelId="{774A473F-364F-4FC4-BA73-6BE4805E2C78}" type="pres">
      <dgm:prSet presAssocID="{9E9C176A-4685-494B-80F2-B7A3BB9749E3}" presName="compNode" presStyleCnt="0"/>
      <dgm:spPr/>
    </dgm:pt>
    <dgm:pt modelId="{0B198843-2DAF-4C91-813B-E70C44803042}" type="pres">
      <dgm:prSet presAssocID="{9E9C176A-4685-494B-80F2-B7A3BB9749E3}" presName="pictRect" presStyleLbl="node1" presStyleIdx="1" presStyleCnt="2"/>
      <dgm:spPr>
        <a:prstGeom prst="rect">
          <a:avLst/>
        </a:prstGeom>
        <a:blipFill dpi="0" rotWithShape="1">
          <a:blip xmlns:r="http://schemas.openxmlformats.org/officeDocument/2006/relationships" r:embed="rId4"/>
          <a:srcRect/>
          <a:stretch>
            <a:fillRect t="24155" b="24155"/>
          </a:stretch>
        </a:blipFill>
        <a:ln>
          <a:noFill/>
        </a:ln>
        <a:effectLst/>
      </dgm:spPr>
    </dgm:pt>
    <dgm:pt modelId="{70166E2E-6D43-4E5B-B480-2239BE774283}" type="pres">
      <dgm:prSet presAssocID="{9E9C176A-4685-494B-80F2-B7A3BB9749E3}" presName="textRect" presStyleLbl="revTx" presStyleIdx="1" presStyleCnt="2" custScaleY="30765" custLinFactNeighborY="-65717">
        <dgm:presLayoutVars>
          <dgm:bulletEnabled val="1"/>
        </dgm:presLayoutVars>
      </dgm:prSet>
      <dgm:spPr/>
    </dgm:pt>
  </dgm:ptLst>
  <dgm:cxnLst>
    <dgm:cxn modelId="{9726E320-00C3-451D-89C4-9704600D416F}" type="presOf" srcId="{7426BC26-D330-4848-BEA3-F49B94A6C44F}" destId="{7E7DF0D5-DB40-4B24-B4AF-81B904AC1087}" srcOrd="0" destOrd="0" presId="urn:microsoft.com/office/officeart/2005/8/layout/pList1"/>
    <dgm:cxn modelId="{A372587E-5A47-4BB4-AB59-9C315D3179A7}" type="presOf" srcId="{F67D4E81-D7C1-40FA-9B45-11FDB6D6D068}" destId="{DFA90DB9-167B-4027-9C7E-C926DA8BA53F}" srcOrd="0" destOrd="0" presId="urn:microsoft.com/office/officeart/2005/8/layout/pList1"/>
    <dgm:cxn modelId="{AFC8FD9A-31B4-4648-B952-7E51A650DD48}" type="presOf" srcId="{EA48A381-0E93-421F-B38E-4EF8E51F58BD}" destId="{BCC954D2-6B4A-4D95-8EFA-D19D82693C37}" srcOrd="0" destOrd="0" presId="urn:microsoft.com/office/officeart/2005/8/layout/pList1"/>
    <dgm:cxn modelId="{C25F98BC-28E2-482C-92EF-BBC50C1FA2F9}" type="presOf" srcId="{9E9C176A-4685-494B-80F2-B7A3BB9749E3}" destId="{70166E2E-6D43-4E5B-B480-2239BE774283}" srcOrd="0" destOrd="0" presId="urn:microsoft.com/office/officeart/2005/8/layout/pList1"/>
    <dgm:cxn modelId="{BCD233D9-656F-4BF9-96AB-90AE29F704FD}" srcId="{F67D4E81-D7C1-40FA-9B45-11FDB6D6D068}" destId="{9E9C176A-4685-494B-80F2-B7A3BB9749E3}" srcOrd="1" destOrd="0" parTransId="{C4EAB51A-3590-4161-9C34-217843C21B5B}" sibTransId="{F7CE44C5-DB77-4C30-B1DA-33B4D42B96A9}"/>
    <dgm:cxn modelId="{C6ACB3F5-DB2B-498D-92A7-C99155D04AA0}" srcId="{F67D4E81-D7C1-40FA-9B45-11FDB6D6D068}" destId="{7426BC26-D330-4848-BEA3-F49B94A6C44F}" srcOrd="0" destOrd="0" parTransId="{F24A7EDE-0AFF-41A0-91A5-660DA9B6C853}" sibTransId="{EA48A381-0E93-421F-B38E-4EF8E51F58BD}"/>
    <dgm:cxn modelId="{9AA7C1B8-9531-4726-82DF-59E60FE60A8A}" type="presParOf" srcId="{DFA90DB9-167B-4027-9C7E-C926DA8BA53F}" destId="{8963667F-0A09-4D54-9BAE-34C9BD86C87E}" srcOrd="0" destOrd="0" presId="urn:microsoft.com/office/officeart/2005/8/layout/pList1"/>
    <dgm:cxn modelId="{C1BD9468-D3E8-46B7-ACF4-0664F0D95365}" type="presParOf" srcId="{8963667F-0A09-4D54-9BAE-34C9BD86C87E}" destId="{6848E6B6-A02A-47F3-B7A1-24092BE32A77}" srcOrd="0" destOrd="0" presId="urn:microsoft.com/office/officeart/2005/8/layout/pList1"/>
    <dgm:cxn modelId="{9B309B23-76E8-4834-95E7-C89E0508EB7C}" type="presParOf" srcId="{8963667F-0A09-4D54-9BAE-34C9BD86C87E}" destId="{7E7DF0D5-DB40-4B24-B4AF-81B904AC1087}" srcOrd="1" destOrd="0" presId="urn:microsoft.com/office/officeart/2005/8/layout/pList1"/>
    <dgm:cxn modelId="{853B5CD2-6EA9-47B7-A4CC-261FB4AD3295}" type="presParOf" srcId="{DFA90DB9-167B-4027-9C7E-C926DA8BA53F}" destId="{BCC954D2-6B4A-4D95-8EFA-D19D82693C37}" srcOrd="1" destOrd="0" presId="urn:microsoft.com/office/officeart/2005/8/layout/pList1"/>
    <dgm:cxn modelId="{6E2D6527-3743-4D45-9320-98727DFBAB96}" type="presParOf" srcId="{DFA90DB9-167B-4027-9C7E-C926DA8BA53F}" destId="{774A473F-364F-4FC4-BA73-6BE4805E2C78}" srcOrd="2" destOrd="0" presId="urn:microsoft.com/office/officeart/2005/8/layout/pList1"/>
    <dgm:cxn modelId="{9496F5F7-1392-42EC-A302-3EF75BC88977}" type="presParOf" srcId="{774A473F-364F-4FC4-BA73-6BE4805E2C78}" destId="{0B198843-2DAF-4C91-813B-E70C44803042}" srcOrd="0" destOrd="0" presId="urn:microsoft.com/office/officeart/2005/8/layout/pList1"/>
    <dgm:cxn modelId="{048A681D-1CCE-4410-B93E-FBF964A59E6A}" type="presParOf" srcId="{774A473F-364F-4FC4-BA73-6BE4805E2C78}" destId="{70166E2E-6D43-4E5B-B480-2239BE774283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F67D4E81-D7C1-40FA-9B45-11FDB6D6D068}" type="doc">
      <dgm:prSet loTypeId="urn:microsoft.com/office/officeart/2005/8/layout/pList1" loCatId="picture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mc:AlternateContent xmlns:mc="http://schemas.openxmlformats.org/markup-compatibility/2006">
      <mc:Choice xmlns:a14="http://schemas.microsoft.com/office/drawing/2010/main" Requires="a14">
        <dgm:pt modelId="{7426BC26-D330-4848-BEA3-F49B94A6C44F}">
          <dgm:prSet phldrT="[Testo]" custT="1"/>
          <dgm:spPr/>
          <dgm:t>
            <a:bodyPr/>
            <a:lstStyle/>
            <a:p>
              <a:r>
                <a:rPr lang="it-IT" sz="1400">
                  <a:solidFill>
                    <a:schemeClr val="tx2"/>
                  </a:solidFill>
                  <a:latin typeface="Quicksand" panose="020B0604020202020204" charset="0"/>
                </a:rPr>
                <a:t>ResNet50 (</a:t>
              </a:r>
              <a14:m>
                <m:oMath xmlns:m="http://schemas.openxmlformats.org/officeDocument/2006/math">
                  <m:sSup>
                    <m:sSupPr>
                      <m:ctrlPr>
                        <a:rPr lang="it-IT" sz="1400" i="1" dirty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</m:ctrlPr>
                    </m:sSupPr>
                    <m:e>
                      <m:r>
                        <m:rPr>
                          <m:sty m:val="p"/>
                        </m:rPr>
                        <a:rPr lang="it-IT" sz="1400" b="0" i="0" dirty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lr</m:t>
                      </m:r>
                      <m:r>
                        <a:rPr lang="it-IT" sz="1400" b="0" i="0" dirty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sz="1400" i="1" dirty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</m:e>
                    <m:sup>
                      <m:r>
                        <a:rPr lang="it-IT" sz="1400" i="1" dirty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−4</m:t>
                      </m:r>
                    </m:sup>
                  </m:sSup>
                </m:oMath>
              </a14:m>
              <a:r>
                <a:rPr lang="it-IT" sz="1400">
                  <a:solidFill>
                    <a:schemeClr val="tx2"/>
                  </a:solidFill>
                  <a:latin typeface="Quicksand" panose="020B0604020202020204" charset="0"/>
                </a:rPr>
                <a:t>)</a:t>
              </a:r>
            </a:p>
          </dgm:t>
        </dgm:pt>
      </mc:Choice>
      <mc:Fallback>
        <dgm:pt modelId="{7426BC26-D330-4848-BEA3-F49B94A6C44F}">
          <dgm:prSet phldrT="[Testo]" custT="1"/>
          <dgm:spPr/>
          <dgm:t>
            <a:bodyPr/>
            <a:lstStyle/>
            <a:p>
              <a:r>
                <a:rPr lang="it-IT" sz="1400">
                  <a:solidFill>
                    <a:schemeClr val="tx2"/>
                  </a:solidFill>
                  <a:latin typeface="Quicksand" panose="020B0604020202020204" charset="0"/>
                </a:rPr>
                <a:t>ResNet50 (</a:t>
              </a:r>
              <a:r>
                <a:rPr lang="it-IT" sz="1400" i="0" dirty="0">
                  <a:solidFill>
                    <a:schemeClr val="tx2"/>
                  </a:solidFill>
                  <a:latin typeface="Cambria Math" panose="02040503050406030204" pitchFamily="18" charset="0"/>
                </a:rPr>
                <a:t>〖</a:t>
              </a:r>
              <a:r>
                <a:rPr lang="it-IT" sz="1400" b="0" i="0" dirty="0">
                  <a:solidFill>
                    <a:schemeClr val="tx2"/>
                  </a:solidFill>
                  <a:latin typeface="Cambria Math" panose="02040503050406030204" pitchFamily="18" charset="0"/>
                </a:rPr>
                <a:t>lr=</a:t>
              </a:r>
              <a:r>
                <a:rPr lang="it-IT" sz="1400" i="0" dirty="0">
                  <a:solidFill>
                    <a:schemeClr val="tx2"/>
                  </a:solidFill>
                  <a:latin typeface="Cambria Math" panose="02040503050406030204" pitchFamily="18" charset="0"/>
                </a:rPr>
                <a:t>10〗^(−4)</a:t>
              </a:r>
              <a:r>
                <a:rPr lang="it-IT" sz="1400">
                  <a:solidFill>
                    <a:schemeClr val="tx2"/>
                  </a:solidFill>
                  <a:latin typeface="Quicksand" panose="020B0604020202020204" charset="0"/>
                </a:rPr>
                <a:t>)</a:t>
              </a:r>
            </a:p>
          </dgm:t>
        </dgm:pt>
      </mc:Fallback>
    </mc:AlternateContent>
    <dgm:pt modelId="{F24A7EDE-0AFF-41A0-91A5-660DA9B6C853}" type="parTrans" cxnId="{C6ACB3F5-DB2B-498D-92A7-C99155D04AA0}">
      <dgm:prSet/>
      <dgm:spPr/>
      <dgm:t>
        <a:bodyPr/>
        <a:lstStyle/>
        <a:p>
          <a:endParaRPr lang="it-IT"/>
        </a:p>
      </dgm:t>
    </dgm:pt>
    <dgm:pt modelId="{EA48A381-0E93-421F-B38E-4EF8E51F58BD}" type="sibTrans" cxnId="{C6ACB3F5-DB2B-498D-92A7-C99155D04AA0}">
      <dgm:prSet/>
      <dgm:spPr/>
      <dgm:t>
        <a:bodyPr/>
        <a:lstStyle/>
        <a:p>
          <a:endParaRPr lang="it-IT"/>
        </a:p>
      </dgm:t>
    </dgm:pt>
    <mc:AlternateContent xmlns:mc="http://schemas.openxmlformats.org/markup-compatibility/2006">
      <mc:Choice xmlns:a14="http://schemas.microsoft.com/office/drawing/2010/main" Requires="a14">
        <dgm:pt modelId="{9E9C176A-4685-494B-80F2-B7A3BB9749E3}">
          <dgm:prSet phldrT="[Testo]" custT="1"/>
          <dgm:spPr/>
          <dgm:t>
            <a:bodyPr/>
            <a:lstStyle/>
            <a:p>
              <a:r>
                <a:rPr lang="it-IT" sz="1400">
                  <a:solidFill>
                    <a:schemeClr val="tx2"/>
                  </a:solidFill>
                  <a:latin typeface="Quicksand" panose="020B0604020202020204" charset="0"/>
                </a:rPr>
                <a:t>ResNet101 (</a:t>
              </a:r>
              <a14:m>
                <m:oMath xmlns:m="http://schemas.openxmlformats.org/officeDocument/2006/math">
                  <m:sSup>
                    <m:sSupPr>
                      <m:ctrlPr>
                        <a:rPr lang="it-IT" sz="1400" i="1" dirty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</m:ctrlPr>
                    </m:sSupPr>
                    <m:e>
                      <m:r>
                        <m:rPr>
                          <m:sty m:val="p"/>
                        </m:rPr>
                        <a:rPr lang="it-IT" sz="1400" b="0" i="0" dirty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lr</m:t>
                      </m:r>
                      <m:r>
                        <a:rPr lang="it-IT" sz="1400" b="0" i="0" dirty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sz="1400" i="1" dirty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</m:e>
                    <m:sup>
                      <m:r>
                        <a:rPr lang="it-IT" sz="1400" i="1" dirty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it-IT" sz="1400" b="0" i="1" dirty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sup>
                  </m:sSup>
                </m:oMath>
              </a14:m>
              <a:r>
                <a:rPr lang="it-IT" sz="1400">
                  <a:solidFill>
                    <a:schemeClr val="tx2"/>
                  </a:solidFill>
                  <a:latin typeface="Quicksand" panose="020B0604020202020204" charset="0"/>
                </a:rPr>
                <a:t>)</a:t>
              </a:r>
              <a:endParaRPr lang="it-IT" sz="3400">
                <a:solidFill>
                  <a:schemeClr val="tx2"/>
                </a:solidFill>
                <a:latin typeface="Quicksand" panose="020B0604020202020204" charset="0"/>
              </a:endParaRPr>
            </a:p>
          </dgm:t>
        </dgm:pt>
      </mc:Choice>
      <mc:Fallback>
        <dgm:pt modelId="{9E9C176A-4685-494B-80F2-B7A3BB9749E3}">
          <dgm:prSet phldrT="[Testo]" custT="1"/>
          <dgm:spPr/>
          <dgm:t>
            <a:bodyPr/>
            <a:lstStyle/>
            <a:p>
              <a:r>
                <a:rPr lang="it-IT" sz="1400">
                  <a:solidFill>
                    <a:schemeClr val="tx2"/>
                  </a:solidFill>
                  <a:latin typeface="Quicksand" panose="020B0604020202020204" charset="0"/>
                </a:rPr>
                <a:t>ResNet101 (</a:t>
              </a:r>
              <a:r>
                <a:rPr lang="it-IT" sz="1400" i="0" dirty="0">
                  <a:solidFill>
                    <a:schemeClr val="tx2"/>
                  </a:solidFill>
                  <a:latin typeface="Cambria Math" panose="02040503050406030204" pitchFamily="18" charset="0"/>
                </a:rPr>
                <a:t>〖</a:t>
              </a:r>
              <a:r>
                <a:rPr lang="it-IT" sz="1400" b="0" i="0" dirty="0">
                  <a:solidFill>
                    <a:schemeClr val="tx2"/>
                  </a:solidFill>
                  <a:latin typeface="Cambria Math" panose="02040503050406030204" pitchFamily="18" charset="0"/>
                </a:rPr>
                <a:t>lr=</a:t>
              </a:r>
              <a:r>
                <a:rPr lang="it-IT" sz="1400" i="0" dirty="0">
                  <a:solidFill>
                    <a:schemeClr val="tx2"/>
                  </a:solidFill>
                  <a:latin typeface="Cambria Math" panose="02040503050406030204" pitchFamily="18" charset="0"/>
                </a:rPr>
                <a:t>10〗^(−</a:t>
              </a:r>
              <a:r>
                <a:rPr lang="it-IT" sz="1400" b="0" i="0" dirty="0">
                  <a:solidFill>
                    <a:schemeClr val="tx2"/>
                  </a:solidFill>
                  <a:latin typeface="Cambria Math" panose="02040503050406030204" pitchFamily="18" charset="0"/>
                </a:rPr>
                <a:t>5)</a:t>
              </a:r>
              <a:r>
                <a:rPr lang="it-IT" sz="1400">
                  <a:solidFill>
                    <a:schemeClr val="tx2"/>
                  </a:solidFill>
                  <a:latin typeface="Quicksand" panose="020B0604020202020204" charset="0"/>
                </a:rPr>
                <a:t>)</a:t>
              </a:r>
              <a:endParaRPr lang="it-IT" sz="3400">
                <a:solidFill>
                  <a:schemeClr val="tx2"/>
                </a:solidFill>
                <a:latin typeface="Quicksand" panose="020B0604020202020204" charset="0"/>
              </a:endParaRPr>
            </a:p>
          </dgm:t>
        </dgm:pt>
      </mc:Fallback>
    </mc:AlternateContent>
    <dgm:pt modelId="{C4EAB51A-3590-4161-9C34-217843C21B5B}" type="parTrans" cxnId="{BCD233D9-656F-4BF9-96AB-90AE29F704FD}">
      <dgm:prSet/>
      <dgm:spPr/>
      <dgm:t>
        <a:bodyPr/>
        <a:lstStyle/>
        <a:p>
          <a:endParaRPr lang="it-IT"/>
        </a:p>
      </dgm:t>
    </dgm:pt>
    <dgm:pt modelId="{F7CE44C5-DB77-4C30-B1DA-33B4D42B96A9}" type="sibTrans" cxnId="{BCD233D9-656F-4BF9-96AB-90AE29F704FD}">
      <dgm:prSet/>
      <dgm:spPr/>
      <dgm:t>
        <a:bodyPr/>
        <a:lstStyle/>
        <a:p>
          <a:endParaRPr lang="it-IT"/>
        </a:p>
      </dgm:t>
    </dgm:pt>
    <dgm:pt modelId="{DFA90DB9-167B-4027-9C7E-C926DA8BA53F}" type="pres">
      <dgm:prSet presAssocID="{F67D4E81-D7C1-40FA-9B45-11FDB6D6D068}" presName="Name0" presStyleCnt="0">
        <dgm:presLayoutVars>
          <dgm:dir/>
          <dgm:resizeHandles val="exact"/>
        </dgm:presLayoutVars>
      </dgm:prSet>
      <dgm:spPr/>
    </dgm:pt>
    <dgm:pt modelId="{8963667F-0A09-4D54-9BAE-34C9BD86C87E}" type="pres">
      <dgm:prSet presAssocID="{7426BC26-D330-4848-BEA3-F49B94A6C44F}" presName="compNode" presStyleCnt="0"/>
      <dgm:spPr/>
    </dgm:pt>
    <dgm:pt modelId="{6848E6B6-A02A-47F3-B7A1-24092BE32A77}" type="pres">
      <dgm:prSet presAssocID="{7426BC26-D330-4848-BEA3-F49B94A6C44F}" presName="pictRect" presStyleLbl="node1" presStyleIdx="0" presStyleCnt="2"/>
      <dgm:spPr>
        <a:prstGeom prst="rect">
          <a:avLst/>
        </a:prstGeom>
        <a:blipFill dpi="0" rotWithShape="1">
          <a:blip xmlns:r="http://schemas.openxmlformats.org/officeDocument/2006/relationships" r:embed="rId1"/>
          <a:srcRect/>
          <a:stretch>
            <a:fillRect t="24155" b="24155"/>
          </a:stretch>
        </a:blipFill>
        <a:ln>
          <a:noFill/>
        </a:ln>
        <a:effectLst/>
      </dgm:spPr>
    </dgm:pt>
    <dgm:pt modelId="{7E7DF0D5-DB40-4B24-B4AF-81B904AC1087}" type="pres">
      <dgm:prSet presAssocID="{7426BC26-D330-4848-BEA3-F49B94A6C44F}" presName="textRect" presStyleLbl="revTx" presStyleIdx="0" presStyleCnt="2" custScaleY="30765" custLinFactNeighborY="-65717">
        <dgm:presLayoutVars>
          <dgm:bulletEnabled val="1"/>
        </dgm:presLayoutVars>
      </dgm:prSet>
      <dgm:spPr/>
    </dgm:pt>
    <dgm:pt modelId="{BCC954D2-6B4A-4D95-8EFA-D19D82693C37}" type="pres">
      <dgm:prSet presAssocID="{EA48A381-0E93-421F-B38E-4EF8E51F58BD}" presName="sibTrans" presStyleLbl="sibTrans2D1" presStyleIdx="0" presStyleCnt="0"/>
      <dgm:spPr/>
    </dgm:pt>
    <dgm:pt modelId="{774A473F-364F-4FC4-BA73-6BE4805E2C78}" type="pres">
      <dgm:prSet presAssocID="{9E9C176A-4685-494B-80F2-B7A3BB9749E3}" presName="compNode" presStyleCnt="0"/>
      <dgm:spPr/>
    </dgm:pt>
    <dgm:pt modelId="{0B198843-2DAF-4C91-813B-E70C44803042}" type="pres">
      <dgm:prSet presAssocID="{9E9C176A-4685-494B-80F2-B7A3BB9749E3}" presName="pictRect" presStyleLbl="node1" presStyleIdx="1" presStyleCnt="2"/>
      <dgm:spPr>
        <a:prstGeom prst="rect">
          <a:avLst/>
        </a:prstGeom>
        <a:blipFill dpi="0" rotWithShape="1">
          <a:blip xmlns:r="http://schemas.openxmlformats.org/officeDocument/2006/relationships"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/>
          <a:stretch>
            <a:fillRect t="24094" b="24094"/>
          </a:stretch>
        </a:blipFill>
        <a:ln>
          <a:noFill/>
        </a:ln>
        <a:effectLst/>
      </dgm:spPr>
    </dgm:pt>
    <dgm:pt modelId="{70166E2E-6D43-4E5B-B480-2239BE774283}" type="pres">
      <dgm:prSet presAssocID="{9E9C176A-4685-494B-80F2-B7A3BB9749E3}" presName="textRect" presStyleLbl="revTx" presStyleIdx="1" presStyleCnt="2" custScaleY="30765" custLinFactNeighborY="-65717">
        <dgm:presLayoutVars>
          <dgm:bulletEnabled val="1"/>
        </dgm:presLayoutVars>
      </dgm:prSet>
      <dgm:spPr/>
    </dgm:pt>
  </dgm:ptLst>
  <dgm:cxnLst>
    <dgm:cxn modelId="{9726E320-00C3-451D-89C4-9704600D416F}" type="presOf" srcId="{7426BC26-D330-4848-BEA3-F49B94A6C44F}" destId="{7E7DF0D5-DB40-4B24-B4AF-81B904AC1087}" srcOrd="0" destOrd="0" presId="urn:microsoft.com/office/officeart/2005/8/layout/pList1"/>
    <dgm:cxn modelId="{A372587E-5A47-4BB4-AB59-9C315D3179A7}" type="presOf" srcId="{F67D4E81-D7C1-40FA-9B45-11FDB6D6D068}" destId="{DFA90DB9-167B-4027-9C7E-C926DA8BA53F}" srcOrd="0" destOrd="0" presId="urn:microsoft.com/office/officeart/2005/8/layout/pList1"/>
    <dgm:cxn modelId="{AFC8FD9A-31B4-4648-B952-7E51A650DD48}" type="presOf" srcId="{EA48A381-0E93-421F-B38E-4EF8E51F58BD}" destId="{BCC954D2-6B4A-4D95-8EFA-D19D82693C37}" srcOrd="0" destOrd="0" presId="urn:microsoft.com/office/officeart/2005/8/layout/pList1"/>
    <dgm:cxn modelId="{C25F98BC-28E2-482C-92EF-BBC50C1FA2F9}" type="presOf" srcId="{9E9C176A-4685-494B-80F2-B7A3BB9749E3}" destId="{70166E2E-6D43-4E5B-B480-2239BE774283}" srcOrd="0" destOrd="0" presId="urn:microsoft.com/office/officeart/2005/8/layout/pList1"/>
    <dgm:cxn modelId="{BCD233D9-656F-4BF9-96AB-90AE29F704FD}" srcId="{F67D4E81-D7C1-40FA-9B45-11FDB6D6D068}" destId="{9E9C176A-4685-494B-80F2-B7A3BB9749E3}" srcOrd="1" destOrd="0" parTransId="{C4EAB51A-3590-4161-9C34-217843C21B5B}" sibTransId="{F7CE44C5-DB77-4C30-B1DA-33B4D42B96A9}"/>
    <dgm:cxn modelId="{C6ACB3F5-DB2B-498D-92A7-C99155D04AA0}" srcId="{F67D4E81-D7C1-40FA-9B45-11FDB6D6D068}" destId="{7426BC26-D330-4848-BEA3-F49B94A6C44F}" srcOrd="0" destOrd="0" parTransId="{F24A7EDE-0AFF-41A0-91A5-660DA9B6C853}" sibTransId="{EA48A381-0E93-421F-B38E-4EF8E51F58BD}"/>
    <dgm:cxn modelId="{9AA7C1B8-9531-4726-82DF-59E60FE60A8A}" type="presParOf" srcId="{DFA90DB9-167B-4027-9C7E-C926DA8BA53F}" destId="{8963667F-0A09-4D54-9BAE-34C9BD86C87E}" srcOrd="0" destOrd="0" presId="urn:microsoft.com/office/officeart/2005/8/layout/pList1"/>
    <dgm:cxn modelId="{C1BD9468-D3E8-46B7-ACF4-0664F0D95365}" type="presParOf" srcId="{8963667F-0A09-4D54-9BAE-34C9BD86C87E}" destId="{6848E6B6-A02A-47F3-B7A1-24092BE32A77}" srcOrd="0" destOrd="0" presId="urn:microsoft.com/office/officeart/2005/8/layout/pList1"/>
    <dgm:cxn modelId="{9B309B23-76E8-4834-95E7-C89E0508EB7C}" type="presParOf" srcId="{8963667F-0A09-4D54-9BAE-34C9BD86C87E}" destId="{7E7DF0D5-DB40-4B24-B4AF-81B904AC1087}" srcOrd="1" destOrd="0" presId="urn:microsoft.com/office/officeart/2005/8/layout/pList1"/>
    <dgm:cxn modelId="{853B5CD2-6EA9-47B7-A4CC-261FB4AD3295}" type="presParOf" srcId="{DFA90DB9-167B-4027-9C7E-C926DA8BA53F}" destId="{BCC954D2-6B4A-4D95-8EFA-D19D82693C37}" srcOrd="1" destOrd="0" presId="urn:microsoft.com/office/officeart/2005/8/layout/pList1"/>
    <dgm:cxn modelId="{6E2D6527-3743-4D45-9320-98727DFBAB96}" type="presParOf" srcId="{DFA90DB9-167B-4027-9C7E-C926DA8BA53F}" destId="{774A473F-364F-4FC4-BA73-6BE4805E2C78}" srcOrd="2" destOrd="0" presId="urn:microsoft.com/office/officeart/2005/8/layout/pList1"/>
    <dgm:cxn modelId="{9496F5F7-1392-42EC-A302-3EF75BC88977}" type="presParOf" srcId="{774A473F-364F-4FC4-BA73-6BE4805E2C78}" destId="{0B198843-2DAF-4C91-813B-E70C44803042}" srcOrd="0" destOrd="0" presId="urn:microsoft.com/office/officeart/2005/8/layout/pList1"/>
    <dgm:cxn modelId="{048A681D-1CCE-4410-B93E-FBF964A59E6A}" type="presParOf" srcId="{774A473F-364F-4FC4-BA73-6BE4805E2C78}" destId="{70166E2E-6D43-4E5B-B480-2239BE774283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F67D4E81-D7C1-40FA-9B45-11FDB6D6D068}" type="doc">
      <dgm:prSet loTypeId="urn:microsoft.com/office/officeart/2005/8/layout/pList1" loCatId="picture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7426BC26-D330-4848-BEA3-F49B94A6C44F}">
      <dgm:prSet phldrT="[Testo]" custT="1"/>
      <dgm:spPr>
        <a:blipFill>
          <a:blip xmlns:r="http://schemas.openxmlformats.org/officeDocument/2006/relationships" r:embed="rId1"/>
          <a:stretch>
            <a:fillRect b="-4918"/>
          </a:stretch>
        </a:blipFill>
      </dgm:spPr>
      <dgm:t>
        <a:bodyPr/>
        <a:lstStyle/>
        <a:p>
          <a:r>
            <a:rPr lang="it-IT">
              <a:noFill/>
            </a:rPr>
            <a:t> </a:t>
          </a:r>
        </a:p>
      </dgm:t>
    </dgm:pt>
    <dgm:pt modelId="{F24A7EDE-0AFF-41A0-91A5-660DA9B6C853}" type="parTrans" cxnId="{C6ACB3F5-DB2B-498D-92A7-C99155D04AA0}">
      <dgm:prSet/>
      <dgm:spPr/>
      <dgm:t>
        <a:bodyPr/>
        <a:lstStyle/>
        <a:p>
          <a:endParaRPr lang="it-IT"/>
        </a:p>
      </dgm:t>
    </dgm:pt>
    <dgm:pt modelId="{EA48A381-0E93-421F-B38E-4EF8E51F58BD}" type="sibTrans" cxnId="{C6ACB3F5-DB2B-498D-92A7-C99155D04AA0}">
      <dgm:prSet/>
      <dgm:spPr/>
      <dgm:t>
        <a:bodyPr/>
        <a:lstStyle/>
        <a:p>
          <a:endParaRPr lang="it-IT"/>
        </a:p>
      </dgm:t>
    </dgm:pt>
    <dgm:pt modelId="{9E9C176A-4685-494B-80F2-B7A3BB9749E3}">
      <dgm:prSet phldrT="[Testo]" custT="1"/>
      <dgm:spPr>
        <a:blipFill>
          <a:blip xmlns:r="http://schemas.openxmlformats.org/officeDocument/2006/relationships" r:embed="rId2"/>
          <a:stretch>
            <a:fillRect b="-4918"/>
          </a:stretch>
        </a:blipFill>
      </dgm:spPr>
      <dgm:t>
        <a:bodyPr/>
        <a:lstStyle/>
        <a:p>
          <a:r>
            <a:rPr lang="it-IT">
              <a:noFill/>
            </a:rPr>
            <a:t> </a:t>
          </a:r>
        </a:p>
      </dgm:t>
    </dgm:pt>
    <dgm:pt modelId="{C4EAB51A-3590-4161-9C34-217843C21B5B}" type="parTrans" cxnId="{BCD233D9-656F-4BF9-96AB-90AE29F704FD}">
      <dgm:prSet/>
      <dgm:spPr/>
      <dgm:t>
        <a:bodyPr/>
        <a:lstStyle/>
        <a:p>
          <a:endParaRPr lang="it-IT"/>
        </a:p>
      </dgm:t>
    </dgm:pt>
    <dgm:pt modelId="{F7CE44C5-DB77-4C30-B1DA-33B4D42B96A9}" type="sibTrans" cxnId="{BCD233D9-656F-4BF9-96AB-90AE29F704FD}">
      <dgm:prSet/>
      <dgm:spPr/>
      <dgm:t>
        <a:bodyPr/>
        <a:lstStyle/>
        <a:p>
          <a:endParaRPr lang="it-IT"/>
        </a:p>
      </dgm:t>
    </dgm:pt>
    <dgm:pt modelId="{DFA90DB9-167B-4027-9C7E-C926DA8BA53F}" type="pres">
      <dgm:prSet presAssocID="{F67D4E81-D7C1-40FA-9B45-11FDB6D6D068}" presName="Name0" presStyleCnt="0">
        <dgm:presLayoutVars>
          <dgm:dir/>
          <dgm:resizeHandles val="exact"/>
        </dgm:presLayoutVars>
      </dgm:prSet>
      <dgm:spPr/>
    </dgm:pt>
    <dgm:pt modelId="{8963667F-0A09-4D54-9BAE-34C9BD86C87E}" type="pres">
      <dgm:prSet presAssocID="{7426BC26-D330-4848-BEA3-F49B94A6C44F}" presName="compNode" presStyleCnt="0"/>
      <dgm:spPr/>
    </dgm:pt>
    <dgm:pt modelId="{6848E6B6-A02A-47F3-B7A1-24092BE32A77}" type="pres">
      <dgm:prSet presAssocID="{7426BC26-D330-4848-BEA3-F49B94A6C44F}" presName="pictRect" presStyleLbl="node1" presStyleIdx="0" presStyleCnt="2"/>
      <dgm:spPr>
        <a:prstGeom prst="rect">
          <a:avLst/>
        </a:prstGeom>
        <a:blipFill dpi="0" rotWithShape="1">
          <a:blip xmlns:r="http://schemas.openxmlformats.org/officeDocument/2006/relationships" r:embed="rId3"/>
          <a:srcRect/>
          <a:stretch>
            <a:fillRect t="24155" b="24155"/>
          </a:stretch>
        </a:blipFill>
        <a:ln>
          <a:noFill/>
        </a:ln>
        <a:effectLst/>
      </dgm:spPr>
    </dgm:pt>
    <dgm:pt modelId="{7E7DF0D5-DB40-4B24-B4AF-81B904AC1087}" type="pres">
      <dgm:prSet presAssocID="{7426BC26-D330-4848-BEA3-F49B94A6C44F}" presName="textRect" presStyleLbl="revTx" presStyleIdx="0" presStyleCnt="2" custScaleY="30765" custLinFactNeighborY="-65717">
        <dgm:presLayoutVars>
          <dgm:bulletEnabled val="1"/>
        </dgm:presLayoutVars>
      </dgm:prSet>
      <dgm:spPr/>
    </dgm:pt>
    <dgm:pt modelId="{BCC954D2-6B4A-4D95-8EFA-D19D82693C37}" type="pres">
      <dgm:prSet presAssocID="{EA48A381-0E93-421F-B38E-4EF8E51F58BD}" presName="sibTrans" presStyleLbl="sibTrans2D1" presStyleIdx="0" presStyleCnt="0"/>
      <dgm:spPr/>
    </dgm:pt>
    <dgm:pt modelId="{774A473F-364F-4FC4-BA73-6BE4805E2C78}" type="pres">
      <dgm:prSet presAssocID="{9E9C176A-4685-494B-80F2-B7A3BB9749E3}" presName="compNode" presStyleCnt="0"/>
      <dgm:spPr/>
    </dgm:pt>
    <dgm:pt modelId="{0B198843-2DAF-4C91-813B-E70C44803042}" type="pres">
      <dgm:prSet presAssocID="{9E9C176A-4685-494B-80F2-B7A3BB9749E3}" presName="pictRect" presStyleLbl="node1" presStyleIdx="1" presStyleCnt="2"/>
      <dgm:spPr>
        <a:prstGeom prst="rect">
          <a:avLst/>
        </a:prstGeom>
        <a:blipFill dpi="0" rotWithShape="1">
          <a:blip xmlns:r="http://schemas.openxmlformats.org/officeDocument/2006/relationships"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/>
          <a:stretch>
            <a:fillRect t="24094" b="24094"/>
          </a:stretch>
        </a:blipFill>
        <a:ln>
          <a:noFill/>
        </a:ln>
        <a:effectLst/>
      </dgm:spPr>
    </dgm:pt>
    <dgm:pt modelId="{70166E2E-6D43-4E5B-B480-2239BE774283}" type="pres">
      <dgm:prSet presAssocID="{9E9C176A-4685-494B-80F2-B7A3BB9749E3}" presName="textRect" presStyleLbl="revTx" presStyleIdx="1" presStyleCnt="2" custScaleY="30765" custLinFactNeighborY="-65717">
        <dgm:presLayoutVars>
          <dgm:bulletEnabled val="1"/>
        </dgm:presLayoutVars>
      </dgm:prSet>
      <dgm:spPr/>
    </dgm:pt>
  </dgm:ptLst>
  <dgm:cxnLst>
    <dgm:cxn modelId="{9726E320-00C3-451D-89C4-9704600D416F}" type="presOf" srcId="{7426BC26-D330-4848-BEA3-F49B94A6C44F}" destId="{7E7DF0D5-DB40-4B24-B4AF-81B904AC1087}" srcOrd="0" destOrd="0" presId="urn:microsoft.com/office/officeart/2005/8/layout/pList1"/>
    <dgm:cxn modelId="{A372587E-5A47-4BB4-AB59-9C315D3179A7}" type="presOf" srcId="{F67D4E81-D7C1-40FA-9B45-11FDB6D6D068}" destId="{DFA90DB9-167B-4027-9C7E-C926DA8BA53F}" srcOrd="0" destOrd="0" presId="urn:microsoft.com/office/officeart/2005/8/layout/pList1"/>
    <dgm:cxn modelId="{AFC8FD9A-31B4-4648-B952-7E51A650DD48}" type="presOf" srcId="{EA48A381-0E93-421F-B38E-4EF8E51F58BD}" destId="{BCC954D2-6B4A-4D95-8EFA-D19D82693C37}" srcOrd="0" destOrd="0" presId="urn:microsoft.com/office/officeart/2005/8/layout/pList1"/>
    <dgm:cxn modelId="{C25F98BC-28E2-482C-92EF-BBC50C1FA2F9}" type="presOf" srcId="{9E9C176A-4685-494B-80F2-B7A3BB9749E3}" destId="{70166E2E-6D43-4E5B-B480-2239BE774283}" srcOrd="0" destOrd="0" presId="urn:microsoft.com/office/officeart/2005/8/layout/pList1"/>
    <dgm:cxn modelId="{BCD233D9-656F-4BF9-96AB-90AE29F704FD}" srcId="{F67D4E81-D7C1-40FA-9B45-11FDB6D6D068}" destId="{9E9C176A-4685-494B-80F2-B7A3BB9749E3}" srcOrd="1" destOrd="0" parTransId="{C4EAB51A-3590-4161-9C34-217843C21B5B}" sibTransId="{F7CE44C5-DB77-4C30-B1DA-33B4D42B96A9}"/>
    <dgm:cxn modelId="{C6ACB3F5-DB2B-498D-92A7-C99155D04AA0}" srcId="{F67D4E81-D7C1-40FA-9B45-11FDB6D6D068}" destId="{7426BC26-D330-4848-BEA3-F49B94A6C44F}" srcOrd="0" destOrd="0" parTransId="{F24A7EDE-0AFF-41A0-91A5-660DA9B6C853}" sibTransId="{EA48A381-0E93-421F-B38E-4EF8E51F58BD}"/>
    <dgm:cxn modelId="{9AA7C1B8-9531-4726-82DF-59E60FE60A8A}" type="presParOf" srcId="{DFA90DB9-167B-4027-9C7E-C926DA8BA53F}" destId="{8963667F-0A09-4D54-9BAE-34C9BD86C87E}" srcOrd="0" destOrd="0" presId="urn:microsoft.com/office/officeart/2005/8/layout/pList1"/>
    <dgm:cxn modelId="{C1BD9468-D3E8-46B7-ACF4-0664F0D95365}" type="presParOf" srcId="{8963667F-0A09-4D54-9BAE-34C9BD86C87E}" destId="{6848E6B6-A02A-47F3-B7A1-24092BE32A77}" srcOrd="0" destOrd="0" presId="urn:microsoft.com/office/officeart/2005/8/layout/pList1"/>
    <dgm:cxn modelId="{9B309B23-76E8-4834-95E7-C89E0508EB7C}" type="presParOf" srcId="{8963667F-0A09-4D54-9BAE-34C9BD86C87E}" destId="{7E7DF0D5-DB40-4B24-B4AF-81B904AC1087}" srcOrd="1" destOrd="0" presId="urn:microsoft.com/office/officeart/2005/8/layout/pList1"/>
    <dgm:cxn modelId="{853B5CD2-6EA9-47B7-A4CC-261FB4AD3295}" type="presParOf" srcId="{DFA90DB9-167B-4027-9C7E-C926DA8BA53F}" destId="{BCC954D2-6B4A-4D95-8EFA-D19D82693C37}" srcOrd="1" destOrd="0" presId="urn:microsoft.com/office/officeart/2005/8/layout/pList1"/>
    <dgm:cxn modelId="{6E2D6527-3743-4D45-9320-98727DFBAB96}" type="presParOf" srcId="{DFA90DB9-167B-4027-9C7E-C926DA8BA53F}" destId="{774A473F-364F-4FC4-BA73-6BE4805E2C78}" srcOrd="2" destOrd="0" presId="urn:microsoft.com/office/officeart/2005/8/layout/pList1"/>
    <dgm:cxn modelId="{9496F5F7-1392-42EC-A302-3EF75BC88977}" type="presParOf" srcId="{774A473F-364F-4FC4-BA73-6BE4805E2C78}" destId="{0B198843-2DAF-4C91-813B-E70C44803042}" srcOrd="0" destOrd="0" presId="urn:microsoft.com/office/officeart/2005/8/layout/pList1"/>
    <dgm:cxn modelId="{048A681D-1CCE-4410-B93E-FBF964A59E6A}" type="presParOf" srcId="{774A473F-364F-4FC4-BA73-6BE4805E2C78}" destId="{70166E2E-6D43-4E5B-B480-2239BE774283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5DA84A37-5022-4237-A92A-CF2228698053}" type="doc">
      <dgm:prSet loTypeId="urn:microsoft.com/office/officeart/2005/8/layout/hierarchy2" loCatId="hierarchy" qsTypeId="urn:microsoft.com/office/officeart/2005/8/quickstyle/simple4" qsCatId="simple" csTypeId="urn:microsoft.com/office/officeart/2005/8/colors/accent2_2" csCatId="accent2" phldr="1"/>
      <dgm:spPr/>
      <dgm:t>
        <a:bodyPr/>
        <a:lstStyle/>
        <a:p>
          <a:endParaRPr lang="it-IT"/>
        </a:p>
      </dgm:t>
    </dgm:pt>
    <dgm:pt modelId="{206870DC-2DF8-46D4-AF42-0EAF7027B315}">
      <dgm:prSet phldrT="[Testo]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5"/>
        </a:solidFill>
        <a:ln>
          <a:noFill/>
        </a:ln>
      </dgm:spPr>
      <dgm:t>
        <a:bodyPr/>
        <a:lstStyle/>
        <a:p>
          <a:r>
            <a:rPr lang="it-IT"/>
            <a:t>Pesi</a:t>
          </a:r>
        </a:p>
      </dgm:t>
    </dgm:pt>
    <dgm:pt modelId="{F901D647-6627-4B46-AD90-B6D4E2D97E01}" type="parTrans" cxnId="{534FFA16-C641-4B36-88DA-F257859E9ED4}">
      <dgm:prSet/>
      <dgm:spPr/>
      <dgm:t>
        <a:bodyPr/>
        <a:lstStyle/>
        <a:p>
          <a:endParaRPr lang="it-IT"/>
        </a:p>
      </dgm:t>
    </dgm:pt>
    <dgm:pt modelId="{256AB81B-0416-42EF-A9E5-CEF709F2D055}" type="sibTrans" cxnId="{534FFA16-C641-4B36-88DA-F257859E9ED4}">
      <dgm:prSet/>
      <dgm:spPr/>
      <dgm:t>
        <a:bodyPr/>
        <a:lstStyle/>
        <a:p>
          <a:endParaRPr lang="it-IT"/>
        </a:p>
      </dgm:t>
    </dgm:pt>
    <dgm:pt modelId="{2A856571-4F0D-451F-82A1-4E92C19FABD4}">
      <dgm:prSet phldrT="[Testo]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1"/>
        </a:solidFill>
        <a:ln>
          <a:noFill/>
        </a:ln>
      </dgm:spPr>
      <dgm:t>
        <a:bodyPr/>
        <a:lstStyle/>
        <a:p>
          <a:r>
            <a:rPr lang="it-IT" err="1"/>
            <a:t>ImageNet</a:t>
          </a:r>
          <a:endParaRPr lang="it-IT"/>
        </a:p>
      </dgm:t>
    </dgm:pt>
    <dgm:pt modelId="{5E3F03C2-12A9-4EE0-84E9-F445F1F897A2}" type="parTrans" cxnId="{211E8F68-CF7D-44A6-B379-F419348FF497}">
      <dgm:prSet>
        <dgm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it-IT"/>
        </a:p>
      </dgm:t>
    </dgm:pt>
    <dgm:pt modelId="{247A49BF-DC94-4DD2-8D5D-C62138C747EF}" type="sibTrans" cxnId="{211E8F68-CF7D-44A6-B379-F419348FF497}">
      <dgm:prSet/>
      <dgm:spPr/>
      <dgm:t>
        <a:bodyPr/>
        <a:lstStyle/>
        <a:p>
          <a:endParaRPr lang="it-IT"/>
        </a:p>
      </dgm:t>
    </dgm:pt>
    <dgm:pt modelId="{B66800C3-9AE4-4BCA-A4A9-3463D988143E}">
      <dgm:prSet phldrT="[Testo]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1"/>
        </a:solidFill>
        <a:ln>
          <a:noFill/>
        </a:ln>
      </dgm:spPr>
      <dgm:t>
        <a:bodyPr/>
        <a:lstStyle/>
        <a:p>
          <a:r>
            <a:rPr lang="it-IT"/>
            <a:t>COCO</a:t>
          </a:r>
        </a:p>
      </dgm:t>
    </dgm:pt>
    <dgm:pt modelId="{7D2E5309-5284-482A-B02D-5A4BC4FE8344}" type="parTrans" cxnId="{BAF85B74-1E46-42B7-B947-74C09BADAC07}">
      <dgm:prSet>
        <dgm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it-IT"/>
        </a:p>
      </dgm:t>
    </dgm:pt>
    <dgm:pt modelId="{DAF7F24E-00B9-48CC-9CBB-B8FC5A69259A}" type="sibTrans" cxnId="{BAF85B74-1E46-42B7-B947-74C09BADAC07}">
      <dgm:prSet/>
      <dgm:spPr/>
      <dgm:t>
        <a:bodyPr/>
        <a:lstStyle/>
        <a:p>
          <a:endParaRPr lang="it-IT"/>
        </a:p>
      </dgm:t>
    </dgm:pt>
    <dgm:pt modelId="{EF43CF6E-F8ED-4484-A497-4F172F991EA9}">
      <dgm:prSet phldrT="[Testo]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1"/>
        </a:solidFill>
        <a:ln>
          <a:noFill/>
        </a:ln>
      </dgm:spPr>
      <dgm:t>
        <a:bodyPr/>
        <a:lstStyle/>
        <a:p>
          <a:r>
            <a:rPr lang="it-IT"/>
            <a:t>ResNet50</a:t>
          </a:r>
        </a:p>
      </dgm:t>
    </dgm:pt>
    <dgm:pt modelId="{CE522594-8F59-4372-BBD0-865FCDCFCF00}" type="parTrans" cxnId="{77C2D8BB-7D0A-4CE3-9063-BCC9AC72BB39}">
      <dgm:prSet>
        <dgm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it-IT"/>
        </a:p>
      </dgm:t>
    </dgm:pt>
    <dgm:pt modelId="{74E688F0-FCA5-4EEF-BD5B-9D04C3BAFEF7}" type="sibTrans" cxnId="{77C2D8BB-7D0A-4CE3-9063-BCC9AC72BB39}">
      <dgm:prSet/>
      <dgm:spPr/>
      <dgm:t>
        <a:bodyPr/>
        <a:lstStyle/>
        <a:p>
          <a:endParaRPr lang="it-IT"/>
        </a:p>
      </dgm:t>
    </dgm:pt>
    <dgm:pt modelId="{A91149E4-81C3-4A45-B5E6-567AD0B1B5C4}">
      <dgm:prSet phldrT="[Testo]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5"/>
        </a:solidFill>
        <a:ln>
          <a:noFill/>
        </a:ln>
      </dgm:spPr>
      <dgm:t>
        <a:bodyPr/>
        <a:lstStyle/>
        <a:p>
          <a:r>
            <a:rPr lang="it-IT" err="1"/>
            <a:t>Backbone</a:t>
          </a:r>
          <a:endParaRPr lang="it-IT"/>
        </a:p>
      </dgm:t>
    </dgm:pt>
    <dgm:pt modelId="{38F440E6-F29C-4E37-935E-0461A96D03C8}" type="parTrans" cxnId="{6B35DFBD-BCEE-4D0D-8A2A-C9F2FECF4040}">
      <dgm:prSet>
        <dgm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it-IT"/>
        </a:p>
      </dgm:t>
    </dgm:pt>
    <dgm:pt modelId="{A8DEB11C-C2F6-4089-8619-9D18FA98491C}" type="sibTrans" cxnId="{6B35DFBD-BCEE-4D0D-8A2A-C9F2FECF4040}">
      <dgm:prSet/>
      <dgm:spPr/>
      <dgm:t>
        <a:bodyPr/>
        <a:lstStyle/>
        <a:p>
          <a:endParaRPr lang="it-IT"/>
        </a:p>
      </dgm:t>
    </dgm:pt>
    <dgm:pt modelId="{40AFA222-CF4A-45CA-9078-6A301587BDA9}">
      <dgm:prSet phldrT="[Testo]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1"/>
        </a:solidFill>
        <a:ln>
          <a:noFill/>
        </a:ln>
      </dgm:spPr>
      <dgm:t>
        <a:bodyPr/>
        <a:lstStyle/>
        <a:p>
          <a:r>
            <a:rPr lang="it-IT"/>
            <a:t>ResNet101</a:t>
          </a:r>
        </a:p>
      </dgm:t>
    </dgm:pt>
    <dgm:pt modelId="{11A3A469-3234-4D8E-B120-5502F710AEC5}" type="parTrans" cxnId="{2D764285-DCA0-40C8-88BD-F3EB189E747E}">
      <dgm:prSet>
        <dgm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it-IT"/>
        </a:p>
      </dgm:t>
    </dgm:pt>
    <dgm:pt modelId="{0B623A88-392A-4847-A7E9-C0381CF8E201}" type="sibTrans" cxnId="{2D764285-DCA0-40C8-88BD-F3EB189E747E}">
      <dgm:prSet/>
      <dgm:spPr/>
      <dgm:t>
        <a:bodyPr/>
        <a:lstStyle/>
        <a:p>
          <a:endParaRPr lang="it-IT"/>
        </a:p>
      </dgm:t>
    </dgm:pt>
    <dgm:pt modelId="{8AE216E4-2780-4F4F-AF5B-7E26178B9306}">
      <dgm:prSet phldrT="[Testo]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5"/>
        </a:solidFill>
        <a:ln>
          <a:noFill/>
        </a:ln>
      </dgm:spPr>
      <dgm:t>
        <a:bodyPr/>
        <a:lstStyle/>
        <a:p>
          <a:r>
            <a:rPr lang="it-IT"/>
            <a:t>Ottimizzatore</a:t>
          </a:r>
        </a:p>
      </dgm:t>
    </dgm:pt>
    <dgm:pt modelId="{78E41B15-92B7-42D8-BBCC-25805707D76C}" type="parTrans" cxnId="{89724602-A0C3-4D42-9AA3-4CD42C469379}">
      <dgm:prSet>
        <dgm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it-IT"/>
        </a:p>
      </dgm:t>
    </dgm:pt>
    <dgm:pt modelId="{4DC5E63E-004E-486C-8ECF-19F4932D24BC}" type="sibTrans" cxnId="{89724602-A0C3-4D42-9AA3-4CD42C469379}">
      <dgm:prSet/>
      <dgm:spPr/>
      <dgm:t>
        <a:bodyPr/>
        <a:lstStyle/>
        <a:p>
          <a:endParaRPr lang="it-IT"/>
        </a:p>
      </dgm:t>
    </dgm:pt>
    <dgm:pt modelId="{57232F30-F213-4D65-AD83-0716359C4589}">
      <dgm:prSet phldrT="[Testo]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1"/>
        </a:solidFill>
        <a:ln>
          <a:noFill/>
        </a:ln>
      </dgm:spPr>
      <dgm:t>
        <a:bodyPr/>
        <a:lstStyle/>
        <a:p>
          <a:r>
            <a:rPr lang="it-IT"/>
            <a:t>Adam</a:t>
          </a:r>
        </a:p>
      </dgm:t>
    </dgm:pt>
    <dgm:pt modelId="{B156D623-D317-4647-8B2F-58D2A02EF8DB}" type="parTrans" cxnId="{1D0BBC8A-CAF3-4BE0-A1F6-9CA1E2B91BA9}">
      <dgm:prSet>
        <dgm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it-IT"/>
        </a:p>
      </dgm:t>
    </dgm:pt>
    <dgm:pt modelId="{F97F993F-053D-4602-88C5-E696FF2D955B}" type="sibTrans" cxnId="{1D0BBC8A-CAF3-4BE0-A1F6-9CA1E2B91BA9}">
      <dgm:prSet/>
      <dgm:spPr/>
      <dgm:t>
        <a:bodyPr/>
        <a:lstStyle/>
        <a:p>
          <a:endParaRPr lang="it-IT"/>
        </a:p>
      </dgm:t>
    </dgm:pt>
    <dgm:pt modelId="{10E1A19E-BFDA-4502-A837-CED27B8A6504}">
      <dgm:prSet phldrT="[Testo]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1"/>
        </a:solidFill>
        <a:ln>
          <a:noFill/>
        </a:ln>
      </dgm:spPr>
      <dgm:t>
        <a:bodyPr/>
        <a:lstStyle/>
        <a:p>
          <a:r>
            <a:rPr lang="it-IT"/>
            <a:t>SGD</a:t>
          </a:r>
        </a:p>
      </dgm:t>
    </dgm:pt>
    <dgm:pt modelId="{426406B9-CB25-49F5-A28A-BFC8A8ABF907}" type="parTrans" cxnId="{094A65A6-58EB-4BBA-894C-79D652E1CB32}">
      <dgm:prSet>
        <dgm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it-IT"/>
        </a:p>
      </dgm:t>
    </dgm:pt>
    <dgm:pt modelId="{3C826706-7368-48CB-BDCD-12ACE2DF09DB}" type="sibTrans" cxnId="{094A65A6-58EB-4BBA-894C-79D652E1CB32}">
      <dgm:prSet/>
      <dgm:spPr/>
      <dgm:t>
        <a:bodyPr/>
        <a:lstStyle/>
        <a:p>
          <a:endParaRPr lang="it-IT"/>
        </a:p>
      </dgm:t>
    </dgm:pt>
    <dgm:pt modelId="{A80385E7-1ED3-412F-A4A7-3AD05B6C2F3B}" type="pres">
      <dgm:prSet presAssocID="{5DA84A37-5022-4237-A92A-CF2228698053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121E5E47-D476-408D-A237-9A30EE465F5D}" type="pres">
      <dgm:prSet presAssocID="{206870DC-2DF8-46D4-AF42-0EAF7027B315}" presName="root1" presStyleCnt="0"/>
      <dgm:spPr/>
    </dgm:pt>
    <dgm:pt modelId="{51108E05-42F0-4730-A326-6149A6EFAD5E}" type="pres">
      <dgm:prSet presAssocID="{206870DC-2DF8-46D4-AF42-0EAF7027B315}" presName="LevelOneTextNode" presStyleLbl="node0" presStyleIdx="0" presStyleCnt="1">
        <dgm:presLayoutVars>
          <dgm:chPref val="3"/>
        </dgm:presLayoutVars>
      </dgm:prSet>
      <dgm:spPr/>
    </dgm:pt>
    <dgm:pt modelId="{A1ADCA21-55E8-4F91-92BD-7ECD3AE3644E}" type="pres">
      <dgm:prSet presAssocID="{206870DC-2DF8-46D4-AF42-0EAF7027B315}" presName="level2hierChild" presStyleCnt="0"/>
      <dgm:spPr/>
    </dgm:pt>
    <dgm:pt modelId="{BE788544-3D78-4496-99F0-692D83F43AEC}" type="pres">
      <dgm:prSet presAssocID="{5E3F03C2-12A9-4EE0-84E9-F445F1F897A2}" presName="conn2-1" presStyleLbl="parChTrans1D2" presStyleIdx="0" presStyleCnt="2"/>
      <dgm:spPr/>
    </dgm:pt>
    <dgm:pt modelId="{97B3A14A-D3C7-4E53-98CF-30BED4B6E0D3}" type="pres">
      <dgm:prSet presAssocID="{5E3F03C2-12A9-4EE0-84E9-F445F1F897A2}" presName="connTx" presStyleLbl="parChTrans1D2" presStyleIdx="0" presStyleCnt="2"/>
      <dgm:spPr/>
    </dgm:pt>
    <dgm:pt modelId="{2379D41C-1FAD-459D-818E-A855A9315824}" type="pres">
      <dgm:prSet presAssocID="{2A856571-4F0D-451F-82A1-4E92C19FABD4}" presName="root2" presStyleCnt="0"/>
      <dgm:spPr/>
    </dgm:pt>
    <dgm:pt modelId="{8AE96E68-3C67-4D86-BE98-9688905191D8}" type="pres">
      <dgm:prSet presAssocID="{2A856571-4F0D-451F-82A1-4E92C19FABD4}" presName="LevelTwoTextNode" presStyleLbl="node2" presStyleIdx="0" presStyleCnt="2">
        <dgm:presLayoutVars>
          <dgm:chPref val="3"/>
        </dgm:presLayoutVars>
      </dgm:prSet>
      <dgm:spPr/>
    </dgm:pt>
    <dgm:pt modelId="{E0045DE7-06EB-45DB-8663-AEDEF590CAE1}" type="pres">
      <dgm:prSet presAssocID="{2A856571-4F0D-451F-82A1-4E92C19FABD4}" presName="level3hierChild" presStyleCnt="0"/>
      <dgm:spPr/>
    </dgm:pt>
    <dgm:pt modelId="{B817B679-5112-4050-9D62-13F2C8C77547}" type="pres">
      <dgm:prSet presAssocID="{7D2E5309-5284-482A-B02D-5A4BC4FE8344}" presName="conn2-1" presStyleLbl="parChTrans1D2" presStyleIdx="1" presStyleCnt="2"/>
      <dgm:spPr/>
    </dgm:pt>
    <dgm:pt modelId="{7A7B7172-4D6E-45B1-A007-24604E66237C}" type="pres">
      <dgm:prSet presAssocID="{7D2E5309-5284-482A-B02D-5A4BC4FE8344}" presName="connTx" presStyleLbl="parChTrans1D2" presStyleIdx="1" presStyleCnt="2"/>
      <dgm:spPr/>
    </dgm:pt>
    <dgm:pt modelId="{51FC4123-945E-4ED7-B49B-36FDDC8B5B77}" type="pres">
      <dgm:prSet presAssocID="{B66800C3-9AE4-4BCA-A4A9-3463D988143E}" presName="root2" presStyleCnt="0"/>
      <dgm:spPr/>
    </dgm:pt>
    <dgm:pt modelId="{92216E7B-C499-4093-8A27-48DB88705F6A}" type="pres">
      <dgm:prSet presAssocID="{B66800C3-9AE4-4BCA-A4A9-3463D988143E}" presName="LevelTwoTextNode" presStyleLbl="node2" presStyleIdx="1" presStyleCnt="2">
        <dgm:presLayoutVars>
          <dgm:chPref val="3"/>
        </dgm:presLayoutVars>
      </dgm:prSet>
      <dgm:spPr/>
    </dgm:pt>
    <dgm:pt modelId="{0FE074B0-087D-4EF0-8E62-E3D3ED5796D3}" type="pres">
      <dgm:prSet presAssocID="{B66800C3-9AE4-4BCA-A4A9-3463D988143E}" presName="level3hierChild" presStyleCnt="0"/>
      <dgm:spPr/>
    </dgm:pt>
    <dgm:pt modelId="{B48AD255-4402-4E80-ADB4-F9D890DDB687}" type="pres">
      <dgm:prSet presAssocID="{38F440E6-F29C-4E37-935E-0461A96D03C8}" presName="conn2-1" presStyleLbl="parChTrans1D3" presStyleIdx="0" presStyleCnt="1"/>
      <dgm:spPr/>
    </dgm:pt>
    <dgm:pt modelId="{8044CF82-80B0-4A18-8DF7-EB1936E552F9}" type="pres">
      <dgm:prSet presAssocID="{38F440E6-F29C-4E37-935E-0461A96D03C8}" presName="connTx" presStyleLbl="parChTrans1D3" presStyleIdx="0" presStyleCnt="1"/>
      <dgm:spPr/>
    </dgm:pt>
    <dgm:pt modelId="{32B1B717-50E4-44E0-B44F-E62CE4098B9F}" type="pres">
      <dgm:prSet presAssocID="{A91149E4-81C3-4A45-B5E6-567AD0B1B5C4}" presName="root2" presStyleCnt="0"/>
      <dgm:spPr/>
    </dgm:pt>
    <dgm:pt modelId="{7786911F-7873-4B1E-82BF-76BBFF21526B}" type="pres">
      <dgm:prSet presAssocID="{A91149E4-81C3-4A45-B5E6-567AD0B1B5C4}" presName="LevelTwoTextNode" presStyleLbl="node3" presStyleIdx="0" presStyleCnt="1">
        <dgm:presLayoutVars>
          <dgm:chPref val="3"/>
        </dgm:presLayoutVars>
      </dgm:prSet>
      <dgm:spPr/>
    </dgm:pt>
    <dgm:pt modelId="{FD330028-5B4C-4B88-B247-FC0B5E403FD4}" type="pres">
      <dgm:prSet presAssocID="{A91149E4-81C3-4A45-B5E6-567AD0B1B5C4}" presName="level3hierChild" presStyleCnt="0"/>
      <dgm:spPr/>
    </dgm:pt>
    <dgm:pt modelId="{3A48A099-2F05-4646-ABBC-3673D1367C93}" type="pres">
      <dgm:prSet presAssocID="{CE522594-8F59-4372-BBD0-865FCDCFCF00}" presName="conn2-1" presStyleLbl="parChTrans1D4" presStyleIdx="0" presStyleCnt="5"/>
      <dgm:spPr/>
    </dgm:pt>
    <dgm:pt modelId="{4107C570-2F4F-4108-98DE-D72E3F0494A6}" type="pres">
      <dgm:prSet presAssocID="{CE522594-8F59-4372-BBD0-865FCDCFCF00}" presName="connTx" presStyleLbl="parChTrans1D4" presStyleIdx="0" presStyleCnt="5"/>
      <dgm:spPr/>
    </dgm:pt>
    <dgm:pt modelId="{A4870FA7-5AC1-42D8-A80C-1A8D85378E1E}" type="pres">
      <dgm:prSet presAssocID="{EF43CF6E-F8ED-4484-A497-4F172F991EA9}" presName="root2" presStyleCnt="0"/>
      <dgm:spPr/>
    </dgm:pt>
    <dgm:pt modelId="{6C65D708-CD0E-4FE0-9185-41DF8CE41801}" type="pres">
      <dgm:prSet presAssocID="{EF43CF6E-F8ED-4484-A497-4F172F991EA9}" presName="LevelTwoTextNode" presStyleLbl="node4" presStyleIdx="0" presStyleCnt="5">
        <dgm:presLayoutVars>
          <dgm:chPref val="3"/>
        </dgm:presLayoutVars>
      </dgm:prSet>
      <dgm:spPr/>
    </dgm:pt>
    <dgm:pt modelId="{1785B2FA-DE50-421F-9C33-A0E3077B7B82}" type="pres">
      <dgm:prSet presAssocID="{EF43CF6E-F8ED-4484-A497-4F172F991EA9}" presName="level3hierChild" presStyleCnt="0"/>
      <dgm:spPr/>
    </dgm:pt>
    <dgm:pt modelId="{84BBEA36-C166-4167-A9D2-0768BA03747E}" type="pres">
      <dgm:prSet presAssocID="{11A3A469-3234-4D8E-B120-5502F710AEC5}" presName="conn2-1" presStyleLbl="parChTrans1D4" presStyleIdx="1" presStyleCnt="5"/>
      <dgm:spPr/>
    </dgm:pt>
    <dgm:pt modelId="{C9957220-CB39-4829-AC8A-1CBD59A48194}" type="pres">
      <dgm:prSet presAssocID="{11A3A469-3234-4D8E-B120-5502F710AEC5}" presName="connTx" presStyleLbl="parChTrans1D4" presStyleIdx="1" presStyleCnt="5"/>
      <dgm:spPr/>
    </dgm:pt>
    <dgm:pt modelId="{4CE97FDF-BC8C-46EF-8D11-57151C13FD82}" type="pres">
      <dgm:prSet presAssocID="{40AFA222-CF4A-45CA-9078-6A301587BDA9}" presName="root2" presStyleCnt="0"/>
      <dgm:spPr/>
    </dgm:pt>
    <dgm:pt modelId="{3472B212-2C14-4F45-ACF3-4DDA614335C8}" type="pres">
      <dgm:prSet presAssocID="{40AFA222-CF4A-45CA-9078-6A301587BDA9}" presName="LevelTwoTextNode" presStyleLbl="node4" presStyleIdx="1" presStyleCnt="5">
        <dgm:presLayoutVars>
          <dgm:chPref val="3"/>
        </dgm:presLayoutVars>
      </dgm:prSet>
      <dgm:spPr/>
    </dgm:pt>
    <dgm:pt modelId="{04E94DA5-EEA3-4989-96AE-941D9487AAA8}" type="pres">
      <dgm:prSet presAssocID="{40AFA222-CF4A-45CA-9078-6A301587BDA9}" presName="level3hierChild" presStyleCnt="0"/>
      <dgm:spPr/>
    </dgm:pt>
    <dgm:pt modelId="{DCF1D2D0-4ECD-420D-AE59-EB9A8C635D80}" type="pres">
      <dgm:prSet presAssocID="{78E41B15-92B7-42D8-BBCC-25805707D76C}" presName="conn2-1" presStyleLbl="parChTrans1D4" presStyleIdx="2" presStyleCnt="5"/>
      <dgm:spPr/>
    </dgm:pt>
    <dgm:pt modelId="{A782888C-4D43-45CD-893F-3AF189A1B575}" type="pres">
      <dgm:prSet presAssocID="{78E41B15-92B7-42D8-BBCC-25805707D76C}" presName="connTx" presStyleLbl="parChTrans1D4" presStyleIdx="2" presStyleCnt="5"/>
      <dgm:spPr/>
    </dgm:pt>
    <dgm:pt modelId="{0B27970D-27BA-4F55-AA62-DB495C0CD2C6}" type="pres">
      <dgm:prSet presAssocID="{8AE216E4-2780-4F4F-AF5B-7E26178B9306}" presName="root2" presStyleCnt="0"/>
      <dgm:spPr/>
    </dgm:pt>
    <dgm:pt modelId="{9B8530EE-ACCB-4337-8274-FADD2B0E0D5D}" type="pres">
      <dgm:prSet presAssocID="{8AE216E4-2780-4F4F-AF5B-7E26178B9306}" presName="LevelTwoTextNode" presStyleLbl="node4" presStyleIdx="2" presStyleCnt="5">
        <dgm:presLayoutVars>
          <dgm:chPref val="3"/>
        </dgm:presLayoutVars>
      </dgm:prSet>
      <dgm:spPr/>
    </dgm:pt>
    <dgm:pt modelId="{FEE23D60-BE88-46AD-A9BD-AB32E6F1D9A5}" type="pres">
      <dgm:prSet presAssocID="{8AE216E4-2780-4F4F-AF5B-7E26178B9306}" presName="level3hierChild" presStyleCnt="0"/>
      <dgm:spPr/>
    </dgm:pt>
    <dgm:pt modelId="{8F5DACA4-EA72-4120-BAC4-D51A3811E8CA}" type="pres">
      <dgm:prSet presAssocID="{B156D623-D317-4647-8B2F-58D2A02EF8DB}" presName="conn2-1" presStyleLbl="parChTrans1D4" presStyleIdx="3" presStyleCnt="5"/>
      <dgm:spPr/>
    </dgm:pt>
    <dgm:pt modelId="{DFBDC5B1-690C-41F9-AD56-E7EA4F39B245}" type="pres">
      <dgm:prSet presAssocID="{B156D623-D317-4647-8B2F-58D2A02EF8DB}" presName="connTx" presStyleLbl="parChTrans1D4" presStyleIdx="3" presStyleCnt="5"/>
      <dgm:spPr/>
    </dgm:pt>
    <dgm:pt modelId="{C3DCFE88-93A8-41D3-A7D1-184C0FCB2FD2}" type="pres">
      <dgm:prSet presAssocID="{57232F30-F213-4D65-AD83-0716359C4589}" presName="root2" presStyleCnt="0"/>
      <dgm:spPr/>
    </dgm:pt>
    <dgm:pt modelId="{BC248FB1-A541-4E59-85C2-BC48D2BB34F5}" type="pres">
      <dgm:prSet presAssocID="{57232F30-F213-4D65-AD83-0716359C4589}" presName="LevelTwoTextNode" presStyleLbl="node4" presStyleIdx="3" presStyleCnt="5">
        <dgm:presLayoutVars>
          <dgm:chPref val="3"/>
        </dgm:presLayoutVars>
      </dgm:prSet>
      <dgm:spPr/>
    </dgm:pt>
    <dgm:pt modelId="{5DAED2AA-E72B-47D8-9865-9A61C0A097B8}" type="pres">
      <dgm:prSet presAssocID="{57232F30-F213-4D65-AD83-0716359C4589}" presName="level3hierChild" presStyleCnt="0"/>
      <dgm:spPr/>
    </dgm:pt>
    <dgm:pt modelId="{F4EF2860-76F7-45F1-8732-10D88BCECC54}" type="pres">
      <dgm:prSet presAssocID="{426406B9-CB25-49F5-A28A-BFC8A8ABF907}" presName="conn2-1" presStyleLbl="parChTrans1D4" presStyleIdx="4" presStyleCnt="5"/>
      <dgm:spPr/>
    </dgm:pt>
    <dgm:pt modelId="{0B0593B0-1E0E-4B8D-B889-D00B94C5A9A2}" type="pres">
      <dgm:prSet presAssocID="{426406B9-CB25-49F5-A28A-BFC8A8ABF907}" presName="connTx" presStyleLbl="parChTrans1D4" presStyleIdx="4" presStyleCnt="5"/>
      <dgm:spPr/>
    </dgm:pt>
    <dgm:pt modelId="{B6E521E1-18CB-4537-8BF5-587D3BF9B661}" type="pres">
      <dgm:prSet presAssocID="{10E1A19E-BFDA-4502-A837-CED27B8A6504}" presName="root2" presStyleCnt="0"/>
      <dgm:spPr/>
    </dgm:pt>
    <dgm:pt modelId="{103A116E-661D-43DA-9F15-0A2E19FD49CB}" type="pres">
      <dgm:prSet presAssocID="{10E1A19E-BFDA-4502-A837-CED27B8A6504}" presName="LevelTwoTextNode" presStyleLbl="node4" presStyleIdx="4" presStyleCnt="5">
        <dgm:presLayoutVars>
          <dgm:chPref val="3"/>
        </dgm:presLayoutVars>
      </dgm:prSet>
      <dgm:spPr/>
    </dgm:pt>
    <dgm:pt modelId="{E9B8A93C-CC1F-40B8-A754-37311F594F24}" type="pres">
      <dgm:prSet presAssocID="{10E1A19E-BFDA-4502-A837-CED27B8A6504}" presName="level3hierChild" presStyleCnt="0"/>
      <dgm:spPr/>
    </dgm:pt>
  </dgm:ptLst>
  <dgm:cxnLst>
    <dgm:cxn modelId="{89724602-A0C3-4D42-9AA3-4CD42C469379}" srcId="{40AFA222-CF4A-45CA-9078-6A301587BDA9}" destId="{8AE216E4-2780-4F4F-AF5B-7E26178B9306}" srcOrd="0" destOrd="0" parTransId="{78E41B15-92B7-42D8-BBCC-25805707D76C}" sibTransId="{4DC5E63E-004E-486C-8ECF-19F4932D24BC}"/>
    <dgm:cxn modelId="{E3092A0D-519E-4EAE-9094-0EC9968F7789}" type="presOf" srcId="{38F440E6-F29C-4E37-935E-0461A96D03C8}" destId="{8044CF82-80B0-4A18-8DF7-EB1936E552F9}" srcOrd="1" destOrd="0" presId="urn:microsoft.com/office/officeart/2005/8/layout/hierarchy2"/>
    <dgm:cxn modelId="{1CCECF0E-F228-4244-94B6-32A66E202463}" type="presOf" srcId="{CE522594-8F59-4372-BBD0-865FCDCFCF00}" destId="{3A48A099-2F05-4646-ABBC-3673D1367C93}" srcOrd="0" destOrd="0" presId="urn:microsoft.com/office/officeart/2005/8/layout/hierarchy2"/>
    <dgm:cxn modelId="{A6DEE215-0C98-4220-8DA4-9675AC4C351F}" type="presOf" srcId="{B156D623-D317-4647-8B2F-58D2A02EF8DB}" destId="{DFBDC5B1-690C-41F9-AD56-E7EA4F39B245}" srcOrd="1" destOrd="0" presId="urn:microsoft.com/office/officeart/2005/8/layout/hierarchy2"/>
    <dgm:cxn modelId="{534FFA16-C641-4B36-88DA-F257859E9ED4}" srcId="{5DA84A37-5022-4237-A92A-CF2228698053}" destId="{206870DC-2DF8-46D4-AF42-0EAF7027B315}" srcOrd="0" destOrd="0" parTransId="{F901D647-6627-4B46-AD90-B6D4E2D97E01}" sibTransId="{256AB81B-0416-42EF-A9E5-CEF709F2D055}"/>
    <dgm:cxn modelId="{F330F01C-CA93-411C-BC96-B89D979E26B6}" type="presOf" srcId="{40AFA222-CF4A-45CA-9078-6A301587BDA9}" destId="{3472B212-2C14-4F45-ACF3-4DDA614335C8}" srcOrd="0" destOrd="0" presId="urn:microsoft.com/office/officeart/2005/8/layout/hierarchy2"/>
    <dgm:cxn modelId="{DEC03A29-E0E6-4057-9D54-9E9D341DBA13}" type="presOf" srcId="{426406B9-CB25-49F5-A28A-BFC8A8ABF907}" destId="{F4EF2860-76F7-45F1-8732-10D88BCECC54}" srcOrd="0" destOrd="0" presId="urn:microsoft.com/office/officeart/2005/8/layout/hierarchy2"/>
    <dgm:cxn modelId="{5767405D-9646-4738-95B4-2E9B0383BC1B}" type="presOf" srcId="{57232F30-F213-4D65-AD83-0716359C4589}" destId="{BC248FB1-A541-4E59-85C2-BC48D2BB34F5}" srcOrd="0" destOrd="0" presId="urn:microsoft.com/office/officeart/2005/8/layout/hierarchy2"/>
    <dgm:cxn modelId="{211E8F68-CF7D-44A6-B379-F419348FF497}" srcId="{206870DC-2DF8-46D4-AF42-0EAF7027B315}" destId="{2A856571-4F0D-451F-82A1-4E92C19FABD4}" srcOrd="0" destOrd="0" parTransId="{5E3F03C2-12A9-4EE0-84E9-F445F1F897A2}" sibTransId="{247A49BF-DC94-4DD2-8D5D-C62138C747EF}"/>
    <dgm:cxn modelId="{672B8B4B-5451-4F38-9EA8-14FB89E87EBA}" type="presOf" srcId="{B66800C3-9AE4-4BCA-A4A9-3463D988143E}" destId="{92216E7B-C499-4093-8A27-48DB88705F6A}" srcOrd="0" destOrd="0" presId="urn:microsoft.com/office/officeart/2005/8/layout/hierarchy2"/>
    <dgm:cxn modelId="{B6B60170-FB63-4FE8-B851-1F172034DF47}" type="presOf" srcId="{78E41B15-92B7-42D8-BBCC-25805707D76C}" destId="{A782888C-4D43-45CD-893F-3AF189A1B575}" srcOrd="1" destOrd="0" presId="urn:microsoft.com/office/officeart/2005/8/layout/hierarchy2"/>
    <dgm:cxn modelId="{6DF3F872-A0C2-426F-9725-53667DE9E35C}" type="presOf" srcId="{7D2E5309-5284-482A-B02D-5A4BC4FE8344}" destId="{7A7B7172-4D6E-45B1-A007-24604E66237C}" srcOrd="1" destOrd="0" presId="urn:microsoft.com/office/officeart/2005/8/layout/hierarchy2"/>
    <dgm:cxn modelId="{59346173-95CE-4FA6-BB50-CAD0519D1D5B}" type="presOf" srcId="{38F440E6-F29C-4E37-935E-0461A96D03C8}" destId="{B48AD255-4402-4E80-ADB4-F9D890DDB687}" srcOrd="0" destOrd="0" presId="urn:microsoft.com/office/officeart/2005/8/layout/hierarchy2"/>
    <dgm:cxn modelId="{CB6A4B53-900F-43A8-8700-A466B9EBF675}" type="presOf" srcId="{B156D623-D317-4647-8B2F-58D2A02EF8DB}" destId="{8F5DACA4-EA72-4120-BAC4-D51A3811E8CA}" srcOrd="0" destOrd="0" presId="urn:microsoft.com/office/officeart/2005/8/layout/hierarchy2"/>
    <dgm:cxn modelId="{FC410154-93C4-439C-A2D9-17821B1CDFF0}" type="presOf" srcId="{CE522594-8F59-4372-BBD0-865FCDCFCF00}" destId="{4107C570-2F4F-4108-98DE-D72E3F0494A6}" srcOrd="1" destOrd="0" presId="urn:microsoft.com/office/officeart/2005/8/layout/hierarchy2"/>
    <dgm:cxn modelId="{BAF85B74-1E46-42B7-B947-74C09BADAC07}" srcId="{206870DC-2DF8-46D4-AF42-0EAF7027B315}" destId="{B66800C3-9AE4-4BCA-A4A9-3463D988143E}" srcOrd="1" destOrd="0" parTransId="{7D2E5309-5284-482A-B02D-5A4BC4FE8344}" sibTransId="{DAF7F24E-00B9-48CC-9CBB-B8FC5A69259A}"/>
    <dgm:cxn modelId="{BB3D907C-BAAF-4E0D-AD44-806E42E9A2E3}" type="presOf" srcId="{A91149E4-81C3-4A45-B5E6-567AD0B1B5C4}" destId="{7786911F-7873-4B1E-82BF-76BBFF21526B}" srcOrd="0" destOrd="0" presId="urn:microsoft.com/office/officeart/2005/8/layout/hierarchy2"/>
    <dgm:cxn modelId="{2D764285-DCA0-40C8-88BD-F3EB189E747E}" srcId="{A91149E4-81C3-4A45-B5E6-567AD0B1B5C4}" destId="{40AFA222-CF4A-45CA-9078-6A301587BDA9}" srcOrd="1" destOrd="0" parTransId="{11A3A469-3234-4D8E-B120-5502F710AEC5}" sibTransId="{0B623A88-392A-4847-A7E9-C0381CF8E201}"/>
    <dgm:cxn modelId="{1D0BBC8A-CAF3-4BE0-A1F6-9CA1E2B91BA9}" srcId="{8AE216E4-2780-4F4F-AF5B-7E26178B9306}" destId="{57232F30-F213-4D65-AD83-0716359C4589}" srcOrd="0" destOrd="0" parTransId="{B156D623-D317-4647-8B2F-58D2A02EF8DB}" sibTransId="{F97F993F-053D-4602-88C5-E696FF2D955B}"/>
    <dgm:cxn modelId="{03F04B91-77CD-460B-AEB2-BB24E0BD6EC7}" type="presOf" srcId="{EF43CF6E-F8ED-4484-A497-4F172F991EA9}" destId="{6C65D708-CD0E-4FE0-9185-41DF8CE41801}" srcOrd="0" destOrd="0" presId="urn:microsoft.com/office/officeart/2005/8/layout/hierarchy2"/>
    <dgm:cxn modelId="{6B67B0A2-04D6-4BFC-AC0C-B1C5FEC22051}" type="presOf" srcId="{5E3F03C2-12A9-4EE0-84E9-F445F1F897A2}" destId="{BE788544-3D78-4496-99F0-692D83F43AEC}" srcOrd="0" destOrd="0" presId="urn:microsoft.com/office/officeart/2005/8/layout/hierarchy2"/>
    <dgm:cxn modelId="{67028CA3-9C71-4A54-B74B-8723AE27DB24}" type="presOf" srcId="{10E1A19E-BFDA-4502-A837-CED27B8A6504}" destId="{103A116E-661D-43DA-9F15-0A2E19FD49CB}" srcOrd="0" destOrd="0" presId="urn:microsoft.com/office/officeart/2005/8/layout/hierarchy2"/>
    <dgm:cxn modelId="{094A65A6-58EB-4BBA-894C-79D652E1CB32}" srcId="{8AE216E4-2780-4F4F-AF5B-7E26178B9306}" destId="{10E1A19E-BFDA-4502-A837-CED27B8A6504}" srcOrd="1" destOrd="0" parTransId="{426406B9-CB25-49F5-A28A-BFC8A8ABF907}" sibTransId="{3C826706-7368-48CB-BDCD-12ACE2DF09DB}"/>
    <dgm:cxn modelId="{BCCBC1A7-850C-4B1D-B0F6-B72EA809B586}" type="presOf" srcId="{78E41B15-92B7-42D8-BBCC-25805707D76C}" destId="{DCF1D2D0-4ECD-420D-AE59-EB9A8C635D80}" srcOrd="0" destOrd="0" presId="urn:microsoft.com/office/officeart/2005/8/layout/hierarchy2"/>
    <dgm:cxn modelId="{80BCDBBA-7DD2-4DA2-A350-53116A953291}" type="presOf" srcId="{426406B9-CB25-49F5-A28A-BFC8A8ABF907}" destId="{0B0593B0-1E0E-4B8D-B889-D00B94C5A9A2}" srcOrd="1" destOrd="0" presId="urn:microsoft.com/office/officeart/2005/8/layout/hierarchy2"/>
    <dgm:cxn modelId="{77C2D8BB-7D0A-4CE3-9063-BCC9AC72BB39}" srcId="{A91149E4-81C3-4A45-B5E6-567AD0B1B5C4}" destId="{EF43CF6E-F8ED-4484-A497-4F172F991EA9}" srcOrd="0" destOrd="0" parTransId="{CE522594-8F59-4372-BBD0-865FCDCFCF00}" sibTransId="{74E688F0-FCA5-4EEF-BD5B-9D04C3BAFEF7}"/>
    <dgm:cxn modelId="{6B35DFBD-BCEE-4D0D-8A2A-C9F2FECF4040}" srcId="{B66800C3-9AE4-4BCA-A4A9-3463D988143E}" destId="{A91149E4-81C3-4A45-B5E6-567AD0B1B5C4}" srcOrd="0" destOrd="0" parTransId="{38F440E6-F29C-4E37-935E-0461A96D03C8}" sibTransId="{A8DEB11C-C2F6-4089-8619-9D18FA98491C}"/>
    <dgm:cxn modelId="{08181CC4-864F-48D9-8162-527C0EAD36EE}" type="presOf" srcId="{11A3A469-3234-4D8E-B120-5502F710AEC5}" destId="{84BBEA36-C166-4167-A9D2-0768BA03747E}" srcOrd="0" destOrd="0" presId="urn:microsoft.com/office/officeart/2005/8/layout/hierarchy2"/>
    <dgm:cxn modelId="{CCE418D3-B7E7-40B3-9A63-AFD77E811AC2}" type="presOf" srcId="{5E3F03C2-12A9-4EE0-84E9-F445F1F897A2}" destId="{97B3A14A-D3C7-4E53-98CF-30BED4B6E0D3}" srcOrd="1" destOrd="0" presId="urn:microsoft.com/office/officeart/2005/8/layout/hierarchy2"/>
    <dgm:cxn modelId="{44AB89D3-4FA1-42B3-B22A-D5EFA67FA12A}" type="presOf" srcId="{8AE216E4-2780-4F4F-AF5B-7E26178B9306}" destId="{9B8530EE-ACCB-4337-8274-FADD2B0E0D5D}" srcOrd="0" destOrd="0" presId="urn:microsoft.com/office/officeart/2005/8/layout/hierarchy2"/>
    <dgm:cxn modelId="{D90B94DA-5FC7-43F9-BEB7-D471DC9355FB}" type="presOf" srcId="{7D2E5309-5284-482A-B02D-5A4BC4FE8344}" destId="{B817B679-5112-4050-9D62-13F2C8C77547}" srcOrd="0" destOrd="0" presId="urn:microsoft.com/office/officeart/2005/8/layout/hierarchy2"/>
    <dgm:cxn modelId="{45F540DF-2BD7-44E9-A22B-068523DFE832}" type="presOf" srcId="{206870DC-2DF8-46D4-AF42-0EAF7027B315}" destId="{51108E05-42F0-4730-A326-6149A6EFAD5E}" srcOrd="0" destOrd="0" presId="urn:microsoft.com/office/officeart/2005/8/layout/hierarchy2"/>
    <dgm:cxn modelId="{4C64C1EA-B018-4325-B209-F5269638FDC7}" type="presOf" srcId="{11A3A469-3234-4D8E-B120-5502F710AEC5}" destId="{C9957220-CB39-4829-AC8A-1CBD59A48194}" srcOrd="1" destOrd="0" presId="urn:microsoft.com/office/officeart/2005/8/layout/hierarchy2"/>
    <dgm:cxn modelId="{A0B824F2-E228-4FB9-9C55-B7338A2C844C}" type="presOf" srcId="{5DA84A37-5022-4237-A92A-CF2228698053}" destId="{A80385E7-1ED3-412F-A4A7-3AD05B6C2F3B}" srcOrd="0" destOrd="0" presId="urn:microsoft.com/office/officeart/2005/8/layout/hierarchy2"/>
    <dgm:cxn modelId="{332566FB-4ABB-46A5-8FD8-FE2714ADF6BD}" type="presOf" srcId="{2A856571-4F0D-451F-82A1-4E92C19FABD4}" destId="{8AE96E68-3C67-4D86-BE98-9688905191D8}" srcOrd="0" destOrd="0" presId="urn:microsoft.com/office/officeart/2005/8/layout/hierarchy2"/>
    <dgm:cxn modelId="{805A5341-EDC3-48BB-887B-8D1A69DC81C6}" type="presParOf" srcId="{A80385E7-1ED3-412F-A4A7-3AD05B6C2F3B}" destId="{121E5E47-D476-408D-A237-9A30EE465F5D}" srcOrd="0" destOrd="0" presId="urn:microsoft.com/office/officeart/2005/8/layout/hierarchy2"/>
    <dgm:cxn modelId="{E3E51C8B-9C57-4776-9B3F-F6FD973CBE93}" type="presParOf" srcId="{121E5E47-D476-408D-A237-9A30EE465F5D}" destId="{51108E05-42F0-4730-A326-6149A6EFAD5E}" srcOrd="0" destOrd="0" presId="urn:microsoft.com/office/officeart/2005/8/layout/hierarchy2"/>
    <dgm:cxn modelId="{F37E39F9-DFA8-4C78-B13D-8F3ED03EA025}" type="presParOf" srcId="{121E5E47-D476-408D-A237-9A30EE465F5D}" destId="{A1ADCA21-55E8-4F91-92BD-7ECD3AE3644E}" srcOrd="1" destOrd="0" presId="urn:microsoft.com/office/officeart/2005/8/layout/hierarchy2"/>
    <dgm:cxn modelId="{9C9F93C6-C021-482C-9EB9-251DF6A9930D}" type="presParOf" srcId="{A1ADCA21-55E8-4F91-92BD-7ECD3AE3644E}" destId="{BE788544-3D78-4496-99F0-692D83F43AEC}" srcOrd="0" destOrd="0" presId="urn:microsoft.com/office/officeart/2005/8/layout/hierarchy2"/>
    <dgm:cxn modelId="{AFB279A0-61D2-4C92-A554-9B639B7BC67E}" type="presParOf" srcId="{BE788544-3D78-4496-99F0-692D83F43AEC}" destId="{97B3A14A-D3C7-4E53-98CF-30BED4B6E0D3}" srcOrd="0" destOrd="0" presId="urn:microsoft.com/office/officeart/2005/8/layout/hierarchy2"/>
    <dgm:cxn modelId="{13E54D3E-0474-48C2-88E4-F60BF9613BB5}" type="presParOf" srcId="{A1ADCA21-55E8-4F91-92BD-7ECD3AE3644E}" destId="{2379D41C-1FAD-459D-818E-A855A9315824}" srcOrd="1" destOrd="0" presId="urn:microsoft.com/office/officeart/2005/8/layout/hierarchy2"/>
    <dgm:cxn modelId="{D2470F19-C4A3-4ABD-BD36-605E93409821}" type="presParOf" srcId="{2379D41C-1FAD-459D-818E-A855A9315824}" destId="{8AE96E68-3C67-4D86-BE98-9688905191D8}" srcOrd="0" destOrd="0" presId="urn:microsoft.com/office/officeart/2005/8/layout/hierarchy2"/>
    <dgm:cxn modelId="{A64B548C-9F83-42D8-B01C-3C43ED73EDDC}" type="presParOf" srcId="{2379D41C-1FAD-459D-818E-A855A9315824}" destId="{E0045DE7-06EB-45DB-8663-AEDEF590CAE1}" srcOrd="1" destOrd="0" presId="urn:microsoft.com/office/officeart/2005/8/layout/hierarchy2"/>
    <dgm:cxn modelId="{47F9424F-6093-4E9F-8486-16CB12DDC1E4}" type="presParOf" srcId="{A1ADCA21-55E8-4F91-92BD-7ECD3AE3644E}" destId="{B817B679-5112-4050-9D62-13F2C8C77547}" srcOrd="2" destOrd="0" presId="urn:microsoft.com/office/officeart/2005/8/layout/hierarchy2"/>
    <dgm:cxn modelId="{60C0D5FB-EDC4-41F7-81B3-AD8143041FAA}" type="presParOf" srcId="{B817B679-5112-4050-9D62-13F2C8C77547}" destId="{7A7B7172-4D6E-45B1-A007-24604E66237C}" srcOrd="0" destOrd="0" presId="urn:microsoft.com/office/officeart/2005/8/layout/hierarchy2"/>
    <dgm:cxn modelId="{E722BB06-F77E-4C77-A842-9214CC46BB1B}" type="presParOf" srcId="{A1ADCA21-55E8-4F91-92BD-7ECD3AE3644E}" destId="{51FC4123-945E-4ED7-B49B-36FDDC8B5B77}" srcOrd="3" destOrd="0" presId="urn:microsoft.com/office/officeart/2005/8/layout/hierarchy2"/>
    <dgm:cxn modelId="{8EEED04B-BAB8-4778-A970-9319F525F46B}" type="presParOf" srcId="{51FC4123-945E-4ED7-B49B-36FDDC8B5B77}" destId="{92216E7B-C499-4093-8A27-48DB88705F6A}" srcOrd="0" destOrd="0" presId="urn:microsoft.com/office/officeart/2005/8/layout/hierarchy2"/>
    <dgm:cxn modelId="{8539DD04-AE90-4DD0-ABAE-DD5F137E56AF}" type="presParOf" srcId="{51FC4123-945E-4ED7-B49B-36FDDC8B5B77}" destId="{0FE074B0-087D-4EF0-8E62-E3D3ED5796D3}" srcOrd="1" destOrd="0" presId="urn:microsoft.com/office/officeart/2005/8/layout/hierarchy2"/>
    <dgm:cxn modelId="{13A4C8DD-C115-4ACF-AA3B-8CDF8099D811}" type="presParOf" srcId="{0FE074B0-087D-4EF0-8E62-E3D3ED5796D3}" destId="{B48AD255-4402-4E80-ADB4-F9D890DDB687}" srcOrd="0" destOrd="0" presId="urn:microsoft.com/office/officeart/2005/8/layout/hierarchy2"/>
    <dgm:cxn modelId="{50171E8F-5E3A-4553-9CAC-B7F65FBAD60B}" type="presParOf" srcId="{B48AD255-4402-4E80-ADB4-F9D890DDB687}" destId="{8044CF82-80B0-4A18-8DF7-EB1936E552F9}" srcOrd="0" destOrd="0" presId="urn:microsoft.com/office/officeart/2005/8/layout/hierarchy2"/>
    <dgm:cxn modelId="{D37C284C-BE58-49B9-BA31-EC5C42A89F54}" type="presParOf" srcId="{0FE074B0-087D-4EF0-8E62-E3D3ED5796D3}" destId="{32B1B717-50E4-44E0-B44F-E62CE4098B9F}" srcOrd="1" destOrd="0" presId="urn:microsoft.com/office/officeart/2005/8/layout/hierarchy2"/>
    <dgm:cxn modelId="{ABC59DEA-292C-42CB-BCE6-E72FCCEDDEB5}" type="presParOf" srcId="{32B1B717-50E4-44E0-B44F-E62CE4098B9F}" destId="{7786911F-7873-4B1E-82BF-76BBFF21526B}" srcOrd="0" destOrd="0" presId="urn:microsoft.com/office/officeart/2005/8/layout/hierarchy2"/>
    <dgm:cxn modelId="{A0737255-70BB-4394-9212-EDFD6BC78449}" type="presParOf" srcId="{32B1B717-50E4-44E0-B44F-E62CE4098B9F}" destId="{FD330028-5B4C-4B88-B247-FC0B5E403FD4}" srcOrd="1" destOrd="0" presId="urn:microsoft.com/office/officeart/2005/8/layout/hierarchy2"/>
    <dgm:cxn modelId="{4438169D-60F7-44C1-9D6C-D38C84B5A5B6}" type="presParOf" srcId="{FD330028-5B4C-4B88-B247-FC0B5E403FD4}" destId="{3A48A099-2F05-4646-ABBC-3673D1367C93}" srcOrd="0" destOrd="0" presId="urn:microsoft.com/office/officeart/2005/8/layout/hierarchy2"/>
    <dgm:cxn modelId="{3E12B78F-BC96-406E-9F2C-5221A35F1B97}" type="presParOf" srcId="{3A48A099-2F05-4646-ABBC-3673D1367C93}" destId="{4107C570-2F4F-4108-98DE-D72E3F0494A6}" srcOrd="0" destOrd="0" presId="urn:microsoft.com/office/officeart/2005/8/layout/hierarchy2"/>
    <dgm:cxn modelId="{F43D4D34-DBA4-4C29-A986-9D0F5E6EEB6F}" type="presParOf" srcId="{FD330028-5B4C-4B88-B247-FC0B5E403FD4}" destId="{A4870FA7-5AC1-42D8-A80C-1A8D85378E1E}" srcOrd="1" destOrd="0" presId="urn:microsoft.com/office/officeart/2005/8/layout/hierarchy2"/>
    <dgm:cxn modelId="{A32CE7C2-440D-4691-B5FA-7C6F805B6EA0}" type="presParOf" srcId="{A4870FA7-5AC1-42D8-A80C-1A8D85378E1E}" destId="{6C65D708-CD0E-4FE0-9185-41DF8CE41801}" srcOrd="0" destOrd="0" presId="urn:microsoft.com/office/officeart/2005/8/layout/hierarchy2"/>
    <dgm:cxn modelId="{75DC716E-4DB4-4A04-84E9-F487B99F07C9}" type="presParOf" srcId="{A4870FA7-5AC1-42D8-A80C-1A8D85378E1E}" destId="{1785B2FA-DE50-421F-9C33-A0E3077B7B82}" srcOrd="1" destOrd="0" presId="urn:microsoft.com/office/officeart/2005/8/layout/hierarchy2"/>
    <dgm:cxn modelId="{7AC757CD-76B0-4EC9-B487-1A9574BDEEF2}" type="presParOf" srcId="{FD330028-5B4C-4B88-B247-FC0B5E403FD4}" destId="{84BBEA36-C166-4167-A9D2-0768BA03747E}" srcOrd="2" destOrd="0" presId="urn:microsoft.com/office/officeart/2005/8/layout/hierarchy2"/>
    <dgm:cxn modelId="{E860D0C4-BA34-4ED6-BEA8-AC09AECFA541}" type="presParOf" srcId="{84BBEA36-C166-4167-A9D2-0768BA03747E}" destId="{C9957220-CB39-4829-AC8A-1CBD59A48194}" srcOrd="0" destOrd="0" presId="urn:microsoft.com/office/officeart/2005/8/layout/hierarchy2"/>
    <dgm:cxn modelId="{089D63E6-48A4-43AC-B76B-D85ABB12504E}" type="presParOf" srcId="{FD330028-5B4C-4B88-B247-FC0B5E403FD4}" destId="{4CE97FDF-BC8C-46EF-8D11-57151C13FD82}" srcOrd="3" destOrd="0" presId="urn:microsoft.com/office/officeart/2005/8/layout/hierarchy2"/>
    <dgm:cxn modelId="{BAE477D9-D336-45BC-A11E-B5583115819A}" type="presParOf" srcId="{4CE97FDF-BC8C-46EF-8D11-57151C13FD82}" destId="{3472B212-2C14-4F45-ACF3-4DDA614335C8}" srcOrd="0" destOrd="0" presId="urn:microsoft.com/office/officeart/2005/8/layout/hierarchy2"/>
    <dgm:cxn modelId="{2EF6BF8C-80A2-4929-B87D-AB110266A2D0}" type="presParOf" srcId="{4CE97FDF-BC8C-46EF-8D11-57151C13FD82}" destId="{04E94DA5-EEA3-4989-96AE-941D9487AAA8}" srcOrd="1" destOrd="0" presId="urn:microsoft.com/office/officeart/2005/8/layout/hierarchy2"/>
    <dgm:cxn modelId="{BBC54093-22E2-4207-BF9B-4704B6ABEE01}" type="presParOf" srcId="{04E94DA5-EEA3-4989-96AE-941D9487AAA8}" destId="{DCF1D2D0-4ECD-420D-AE59-EB9A8C635D80}" srcOrd="0" destOrd="0" presId="urn:microsoft.com/office/officeart/2005/8/layout/hierarchy2"/>
    <dgm:cxn modelId="{C51E0D61-4B82-47A9-B144-F01CF33B9B9E}" type="presParOf" srcId="{DCF1D2D0-4ECD-420D-AE59-EB9A8C635D80}" destId="{A782888C-4D43-45CD-893F-3AF189A1B575}" srcOrd="0" destOrd="0" presId="urn:microsoft.com/office/officeart/2005/8/layout/hierarchy2"/>
    <dgm:cxn modelId="{D208A601-EB1B-449C-97BC-C1894EB4C37E}" type="presParOf" srcId="{04E94DA5-EEA3-4989-96AE-941D9487AAA8}" destId="{0B27970D-27BA-4F55-AA62-DB495C0CD2C6}" srcOrd="1" destOrd="0" presId="urn:microsoft.com/office/officeart/2005/8/layout/hierarchy2"/>
    <dgm:cxn modelId="{08CB4C33-3C67-4A37-8F8F-045900A0ABF6}" type="presParOf" srcId="{0B27970D-27BA-4F55-AA62-DB495C0CD2C6}" destId="{9B8530EE-ACCB-4337-8274-FADD2B0E0D5D}" srcOrd="0" destOrd="0" presId="urn:microsoft.com/office/officeart/2005/8/layout/hierarchy2"/>
    <dgm:cxn modelId="{6DA98714-4357-4547-AC87-4D297199B7A3}" type="presParOf" srcId="{0B27970D-27BA-4F55-AA62-DB495C0CD2C6}" destId="{FEE23D60-BE88-46AD-A9BD-AB32E6F1D9A5}" srcOrd="1" destOrd="0" presId="urn:microsoft.com/office/officeart/2005/8/layout/hierarchy2"/>
    <dgm:cxn modelId="{D8C82C0C-D5A3-4BC6-8940-D891B5D11F5F}" type="presParOf" srcId="{FEE23D60-BE88-46AD-A9BD-AB32E6F1D9A5}" destId="{8F5DACA4-EA72-4120-BAC4-D51A3811E8CA}" srcOrd="0" destOrd="0" presId="urn:microsoft.com/office/officeart/2005/8/layout/hierarchy2"/>
    <dgm:cxn modelId="{F380EFDC-560F-44FB-A82E-89C4AD098D5E}" type="presParOf" srcId="{8F5DACA4-EA72-4120-BAC4-D51A3811E8CA}" destId="{DFBDC5B1-690C-41F9-AD56-E7EA4F39B245}" srcOrd="0" destOrd="0" presId="urn:microsoft.com/office/officeart/2005/8/layout/hierarchy2"/>
    <dgm:cxn modelId="{3A5D1661-2A88-41FA-BBE1-2D529FD4DF90}" type="presParOf" srcId="{FEE23D60-BE88-46AD-A9BD-AB32E6F1D9A5}" destId="{C3DCFE88-93A8-41D3-A7D1-184C0FCB2FD2}" srcOrd="1" destOrd="0" presId="urn:microsoft.com/office/officeart/2005/8/layout/hierarchy2"/>
    <dgm:cxn modelId="{FF938D19-E414-4B30-92CD-E09F8CB7616A}" type="presParOf" srcId="{C3DCFE88-93A8-41D3-A7D1-184C0FCB2FD2}" destId="{BC248FB1-A541-4E59-85C2-BC48D2BB34F5}" srcOrd="0" destOrd="0" presId="urn:microsoft.com/office/officeart/2005/8/layout/hierarchy2"/>
    <dgm:cxn modelId="{A95377B8-2D6C-4579-9F90-83D2E956AA52}" type="presParOf" srcId="{C3DCFE88-93A8-41D3-A7D1-184C0FCB2FD2}" destId="{5DAED2AA-E72B-47D8-9865-9A61C0A097B8}" srcOrd="1" destOrd="0" presId="urn:microsoft.com/office/officeart/2005/8/layout/hierarchy2"/>
    <dgm:cxn modelId="{FE0780E4-8460-4481-A62E-5A9B49C80FFD}" type="presParOf" srcId="{FEE23D60-BE88-46AD-A9BD-AB32E6F1D9A5}" destId="{F4EF2860-76F7-45F1-8732-10D88BCECC54}" srcOrd="2" destOrd="0" presId="urn:microsoft.com/office/officeart/2005/8/layout/hierarchy2"/>
    <dgm:cxn modelId="{BC9267AF-EDB9-4638-9F7A-6C03674B2744}" type="presParOf" srcId="{F4EF2860-76F7-45F1-8732-10D88BCECC54}" destId="{0B0593B0-1E0E-4B8D-B889-D00B94C5A9A2}" srcOrd="0" destOrd="0" presId="urn:microsoft.com/office/officeart/2005/8/layout/hierarchy2"/>
    <dgm:cxn modelId="{60940D77-389A-4631-A1B4-D2378B8911ED}" type="presParOf" srcId="{FEE23D60-BE88-46AD-A9BD-AB32E6F1D9A5}" destId="{B6E521E1-18CB-4537-8BF5-587D3BF9B661}" srcOrd="3" destOrd="0" presId="urn:microsoft.com/office/officeart/2005/8/layout/hierarchy2"/>
    <dgm:cxn modelId="{ACBF52E7-3797-4632-BE98-0B61E32979A5}" type="presParOf" srcId="{B6E521E1-18CB-4537-8BF5-587D3BF9B661}" destId="{103A116E-661D-43DA-9F15-0A2E19FD49CB}" srcOrd="0" destOrd="0" presId="urn:microsoft.com/office/officeart/2005/8/layout/hierarchy2"/>
    <dgm:cxn modelId="{1F8A707A-2736-4FAB-B90C-4B5BFB40218F}" type="presParOf" srcId="{B6E521E1-18CB-4537-8BF5-587D3BF9B661}" destId="{E9B8A93C-CC1F-40B8-A754-37311F594F24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F67D4E81-D7C1-40FA-9B45-11FDB6D6D068}" type="doc">
      <dgm:prSet loTypeId="urn:microsoft.com/office/officeart/2005/8/layout/pList1" loCatId="picture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mc:AlternateContent xmlns:mc="http://schemas.openxmlformats.org/markup-compatibility/2006">
      <mc:Choice xmlns:a14="http://schemas.microsoft.com/office/drawing/2010/main" Requires="a14">
        <dgm:pt modelId="{7426BC26-D330-4848-BEA3-F49B94A6C44F}">
          <dgm:prSet phldrT="[Testo]" custT="1"/>
          <dgm:spPr/>
          <dgm:t>
            <a:bodyPr/>
            <a:lstStyle/>
            <a:p>
              <a:r>
                <a:rPr lang="it-IT" sz="1400">
                  <a:solidFill>
                    <a:schemeClr val="tx2"/>
                  </a:solidFill>
                  <a:latin typeface="Quicksand" panose="020B0604020202020204" charset="0"/>
                </a:rPr>
                <a:t>Adam (</a:t>
              </a:r>
              <a14:m>
                <m:oMath xmlns:m="http://schemas.openxmlformats.org/officeDocument/2006/math">
                  <m:sSup>
                    <m:sSupPr>
                      <m:ctrlPr>
                        <a:rPr lang="it-IT" sz="1400" i="1" dirty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</m:ctrlPr>
                    </m:sSupPr>
                    <m:e>
                      <m:r>
                        <m:rPr>
                          <m:sty m:val="p"/>
                        </m:rPr>
                        <a:rPr lang="it-IT" sz="1400" b="0" i="0" dirty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lr</m:t>
                      </m:r>
                      <m:r>
                        <a:rPr lang="it-IT" sz="1400" b="0" i="0" dirty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sz="1400" i="1" dirty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</m:e>
                    <m:sup>
                      <m:r>
                        <a:rPr lang="it-IT" sz="1400" i="1" dirty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it-IT" sz="1400" b="0" i="1" dirty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</m:sup>
                  </m:sSup>
                </m:oMath>
              </a14:m>
              <a:r>
                <a:rPr lang="it-IT" sz="1400">
                  <a:solidFill>
                    <a:schemeClr val="tx2"/>
                  </a:solidFill>
                  <a:latin typeface="Quicksand" panose="020B0604020202020204" charset="0"/>
                </a:rPr>
                <a:t>)</a:t>
              </a:r>
            </a:p>
          </dgm:t>
        </dgm:pt>
      </mc:Choice>
      <mc:Fallback>
        <dgm:pt modelId="{7426BC26-D330-4848-BEA3-F49B94A6C44F}">
          <dgm:prSet phldrT="[Testo]" custT="1"/>
          <dgm:spPr/>
          <dgm:t>
            <a:bodyPr/>
            <a:lstStyle/>
            <a:p>
              <a:r>
                <a:rPr lang="it-IT" sz="1400">
                  <a:solidFill>
                    <a:schemeClr val="tx2"/>
                  </a:solidFill>
                  <a:latin typeface="Quicksand" panose="020B0604020202020204" charset="0"/>
                </a:rPr>
                <a:t>Adam (</a:t>
              </a:r>
              <a:r>
                <a:rPr lang="it-IT" sz="1400" i="0" dirty="0">
                  <a:solidFill>
                    <a:schemeClr val="tx2"/>
                  </a:solidFill>
                  <a:latin typeface="Cambria Math" panose="02040503050406030204" pitchFamily="18" charset="0"/>
                </a:rPr>
                <a:t>〖</a:t>
              </a:r>
              <a:r>
                <a:rPr lang="it-IT" sz="1400" b="0" i="0" dirty="0">
                  <a:solidFill>
                    <a:schemeClr val="tx2"/>
                  </a:solidFill>
                  <a:latin typeface="Cambria Math" panose="02040503050406030204" pitchFamily="18" charset="0"/>
                </a:rPr>
                <a:t>lr=</a:t>
              </a:r>
              <a:r>
                <a:rPr lang="it-IT" sz="1400" i="0" dirty="0">
                  <a:solidFill>
                    <a:schemeClr val="tx2"/>
                  </a:solidFill>
                  <a:latin typeface="Cambria Math" panose="02040503050406030204" pitchFamily="18" charset="0"/>
                </a:rPr>
                <a:t>10〗^(−</a:t>
              </a:r>
              <a:r>
                <a:rPr lang="it-IT" sz="1400" b="0" i="0" dirty="0">
                  <a:solidFill>
                    <a:schemeClr val="tx2"/>
                  </a:solidFill>
                  <a:latin typeface="Cambria Math" panose="02040503050406030204" pitchFamily="18" charset="0"/>
                </a:rPr>
                <a:t>6)</a:t>
              </a:r>
              <a:r>
                <a:rPr lang="it-IT" sz="1400">
                  <a:solidFill>
                    <a:schemeClr val="tx2"/>
                  </a:solidFill>
                  <a:latin typeface="Quicksand" panose="020B0604020202020204" charset="0"/>
                </a:rPr>
                <a:t>)</a:t>
              </a:r>
            </a:p>
          </dgm:t>
        </dgm:pt>
      </mc:Fallback>
    </mc:AlternateContent>
    <dgm:pt modelId="{F24A7EDE-0AFF-41A0-91A5-660DA9B6C853}" type="parTrans" cxnId="{C6ACB3F5-DB2B-498D-92A7-C99155D04AA0}">
      <dgm:prSet/>
      <dgm:spPr/>
      <dgm:t>
        <a:bodyPr/>
        <a:lstStyle/>
        <a:p>
          <a:endParaRPr lang="it-IT"/>
        </a:p>
      </dgm:t>
    </dgm:pt>
    <dgm:pt modelId="{EA48A381-0E93-421F-B38E-4EF8E51F58BD}" type="sibTrans" cxnId="{C6ACB3F5-DB2B-498D-92A7-C99155D04AA0}">
      <dgm:prSet/>
      <dgm:spPr/>
      <dgm:t>
        <a:bodyPr/>
        <a:lstStyle/>
        <a:p>
          <a:endParaRPr lang="it-IT"/>
        </a:p>
      </dgm:t>
    </dgm:pt>
    <mc:AlternateContent xmlns:mc="http://schemas.openxmlformats.org/markup-compatibility/2006">
      <mc:Choice xmlns:a14="http://schemas.microsoft.com/office/drawing/2010/main" Requires="a14">
        <dgm:pt modelId="{9E9C176A-4685-494B-80F2-B7A3BB9749E3}">
          <dgm:prSet phldrT="[Testo]" custT="1"/>
          <dgm:spPr/>
          <dgm:t>
            <a:bodyPr/>
            <a:lstStyle/>
            <a:p>
              <a:r>
                <a:rPr lang="it-IT" sz="1400">
                  <a:solidFill>
                    <a:schemeClr val="tx2"/>
                  </a:solidFill>
                  <a:latin typeface="Quicksand" panose="020B0604020202020204" charset="0"/>
                </a:rPr>
                <a:t>SGD (</a:t>
              </a:r>
              <a14:m>
                <m:oMath xmlns:m="http://schemas.openxmlformats.org/officeDocument/2006/math">
                  <m:sSup>
                    <m:sSupPr>
                      <m:ctrlPr>
                        <a:rPr lang="it-IT" sz="1400" i="1" dirty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</m:ctrlPr>
                    </m:sSupPr>
                    <m:e>
                      <m:r>
                        <m:rPr>
                          <m:sty m:val="p"/>
                        </m:rPr>
                        <a:rPr lang="it-IT" sz="1400" b="0" i="0" dirty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lr</m:t>
                      </m:r>
                      <m:r>
                        <a:rPr lang="it-IT" sz="1400" b="0" i="0" dirty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sz="1400" i="1" dirty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</m:e>
                    <m:sup>
                      <m:r>
                        <a:rPr lang="it-IT" sz="1400" i="1" dirty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it-IT" sz="1400" b="0" i="1" dirty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sup>
                  </m:sSup>
                </m:oMath>
              </a14:m>
              <a:r>
                <a:rPr lang="it-IT" sz="1400">
                  <a:solidFill>
                    <a:schemeClr val="tx2"/>
                  </a:solidFill>
                  <a:latin typeface="Quicksand" panose="020B0604020202020204" charset="0"/>
                </a:rPr>
                <a:t>)</a:t>
              </a:r>
              <a:endParaRPr lang="it-IT" sz="3400">
                <a:solidFill>
                  <a:schemeClr val="tx2"/>
                </a:solidFill>
                <a:latin typeface="Quicksand" panose="020B0604020202020204" charset="0"/>
              </a:endParaRPr>
            </a:p>
          </dgm:t>
        </dgm:pt>
      </mc:Choice>
      <mc:Fallback>
        <dgm:pt modelId="{9E9C176A-4685-494B-80F2-B7A3BB9749E3}">
          <dgm:prSet phldrT="[Testo]" custT="1"/>
          <dgm:spPr/>
          <dgm:t>
            <a:bodyPr/>
            <a:lstStyle/>
            <a:p>
              <a:r>
                <a:rPr lang="it-IT" sz="1400">
                  <a:solidFill>
                    <a:schemeClr val="tx2"/>
                  </a:solidFill>
                  <a:latin typeface="Quicksand" panose="020B0604020202020204" charset="0"/>
                </a:rPr>
                <a:t>SGD (</a:t>
              </a:r>
              <a:r>
                <a:rPr lang="it-IT" sz="1400" i="0" dirty="0">
                  <a:solidFill>
                    <a:schemeClr val="tx2"/>
                  </a:solidFill>
                  <a:latin typeface="Cambria Math" panose="02040503050406030204" pitchFamily="18" charset="0"/>
                </a:rPr>
                <a:t>〖</a:t>
              </a:r>
              <a:r>
                <a:rPr lang="it-IT" sz="1400" b="0" i="0" dirty="0">
                  <a:solidFill>
                    <a:schemeClr val="tx2"/>
                  </a:solidFill>
                  <a:latin typeface="Cambria Math" panose="02040503050406030204" pitchFamily="18" charset="0"/>
                </a:rPr>
                <a:t>lr=</a:t>
              </a:r>
              <a:r>
                <a:rPr lang="it-IT" sz="1400" i="0" dirty="0">
                  <a:solidFill>
                    <a:schemeClr val="tx2"/>
                  </a:solidFill>
                  <a:latin typeface="Cambria Math" panose="02040503050406030204" pitchFamily="18" charset="0"/>
                </a:rPr>
                <a:t>10〗^(−</a:t>
              </a:r>
              <a:r>
                <a:rPr lang="it-IT" sz="1400" b="0" i="0" dirty="0">
                  <a:solidFill>
                    <a:schemeClr val="tx2"/>
                  </a:solidFill>
                  <a:latin typeface="Cambria Math" panose="02040503050406030204" pitchFamily="18" charset="0"/>
                </a:rPr>
                <a:t>5)</a:t>
              </a:r>
              <a:r>
                <a:rPr lang="it-IT" sz="1400">
                  <a:solidFill>
                    <a:schemeClr val="tx2"/>
                  </a:solidFill>
                  <a:latin typeface="Quicksand" panose="020B0604020202020204" charset="0"/>
                </a:rPr>
                <a:t>)</a:t>
              </a:r>
              <a:endParaRPr lang="it-IT" sz="3400">
                <a:solidFill>
                  <a:schemeClr val="tx2"/>
                </a:solidFill>
                <a:latin typeface="Quicksand" panose="020B0604020202020204" charset="0"/>
              </a:endParaRPr>
            </a:p>
          </dgm:t>
        </dgm:pt>
      </mc:Fallback>
    </mc:AlternateContent>
    <dgm:pt modelId="{C4EAB51A-3590-4161-9C34-217843C21B5B}" type="parTrans" cxnId="{BCD233D9-656F-4BF9-96AB-90AE29F704FD}">
      <dgm:prSet/>
      <dgm:spPr/>
      <dgm:t>
        <a:bodyPr/>
        <a:lstStyle/>
        <a:p>
          <a:endParaRPr lang="it-IT"/>
        </a:p>
      </dgm:t>
    </dgm:pt>
    <dgm:pt modelId="{F7CE44C5-DB77-4C30-B1DA-33B4D42B96A9}" type="sibTrans" cxnId="{BCD233D9-656F-4BF9-96AB-90AE29F704FD}">
      <dgm:prSet/>
      <dgm:spPr/>
      <dgm:t>
        <a:bodyPr/>
        <a:lstStyle/>
        <a:p>
          <a:endParaRPr lang="it-IT"/>
        </a:p>
      </dgm:t>
    </dgm:pt>
    <dgm:pt modelId="{DFA90DB9-167B-4027-9C7E-C926DA8BA53F}" type="pres">
      <dgm:prSet presAssocID="{F67D4E81-D7C1-40FA-9B45-11FDB6D6D068}" presName="Name0" presStyleCnt="0">
        <dgm:presLayoutVars>
          <dgm:dir/>
          <dgm:resizeHandles val="exact"/>
        </dgm:presLayoutVars>
      </dgm:prSet>
      <dgm:spPr/>
    </dgm:pt>
    <dgm:pt modelId="{8963667F-0A09-4D54-9BAE-34C9BD86C87E}" type="pres">
      <dgm:prSet presAssocID="{7426BC26-D330-4848-BEA3-F49B94A6C44F}" presName="compNode" presStyleCnt="0"/>
      <dgm:spPr/>
    </dgm:pt>
    <dgm:pt modelId="{6848E6B6-A02A-47F3-B7A1-24092BE32A77}" type="pres">
      <dgm:prSet presAssocID="{7426BC26-D330-4848-BEA3-F49B94A6C44F}" presName="pictRect" presStyleLbl="node1" presStyleIdx="0" presStyleCnt="2"/>
      <dgm:spPr>
        <a:prstGeom prst="rect">
          <a:avLst/>
        </a:prstGeom>
        <a:blipFill dpi="0" rotWithShape="1">
          <a:blip xmlns:r="http://schemas.openxmlformats.org/officeDocument/2006/relationships" r:embed="rId1"/>
          <a:srcRect/>
          <a:stretch>
            <a:fillRect t="23909" b="23909"/>
          </a:stretch>
        </a:blipFill>
        <a:ln>
          <a:noFill/>
        </a:ln>
        <a:effectLst/>
      </dgm:spPr>
    </dgm:pt>
    <dgm:pt modelId="{7E7DF0D5-DB40-4B24-B4AF-81B904AC1087}" type="pres">
      <dgm:prSet presAssocID="{7426BC26-D330-4848-BEA3-F49B94A6C44F}" presName="textRect" presStyleLbl="revTx" presStyleIdx="0" presStyleCnt="2" custScaleY="30765" custLinFactNeighborY="-65717">
        <dgm:presLayoutVars>
          <dgm:bulletEnabled val="1"/>
        </dgm:presLayoutVars>
      </dgm:prSet>
      <dgm:spPr/>
    </dgm:pt>
    <dgm:pt modelId="{BCC954D2-6B4A-4D95-8EFA-D19D82693C37}" type="pres">
      <dgm:prSet presAssocID="{EA48A381-0E93-421F-B38E-4EF8E51F58BD}" presName="sibTrans" presStyleLbl="sibTrans2D1" presStyleIdx="0" presStyleCnt="0"/>
      <dgm:spPr/>
    </dgm:pt>
    <dgm:pt modelId="{774A473F-364F-4FC4-BA73-6BE4805E2C78}" type="pres">
      <dgm:prSet presAssocID="{9E9C176A-4685-494B-80F2-B7A3BB9749E3}" presName="compNode" presStyleCnt="0"/>
      <dgm:spPr/>
    </dgm:pt>
    <dgm:pt modelId="{0B198843-2DAF-4C91-813B-E70C44803042}" type="pres">
      <dgm:prSet presAssocID="{9E9C176A-4685-494B-80F2-B7A3BB9749E3}" presName="pictRect" presStyleLbl="node1" presStyleIdx="1" presStyleCnt="2"/>
      <dgm:spPr>
        <a:prstGeom prst="rect">
          <a:avLst/>
        </a:prstGeom>
        <a:blipFill dpi="0" rotWithShape="1">
          <a:blip xmlns:r="http://schemas.openxmlformats.org/officeDocument/2006/relationships"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/>
          <a:stretch>
            <a:fillRect t="24094" b="24094"/>
          </a:stretch>
        </a:blipFill>
        <a:ln>
          <a:noFill/>
        </a:ln>
        <a:effectLst/>
      </dgm:spPr>
    </dgm:pt>
    <dgm:pt modelId="{70166E2E-6D43-4E5B-B480-2239BE774283}" type="pres">
      <dgm:prSet presAssocID="{9E9C176A-4685-494B-80F2-B7A3BB9749E3}" presName="textRect" presStyleLbl="revTx" presStyleIdx="1" presStyleCnt="2" custScaleY="30765" custLinFactNeighborY="-65717">
        <dgm:presLayoutVars>
          <dgm:bulletEnabled val="1"/>
        </dgm:presLayoutVars>
      </dgm:prSet>
      <dgm:spPr/>
    </dgm:pt>
  </dgm:ptLst>
  <dgm:cxnLst>
    <dgm:cxn modelId="{9726E320-00C3-451D-89C4-9704600D416F}" type="presOf" srcId="{7426BC26-D330-4848-BEA3-F49B94A6C44F}" destId="{7E7DF0D5-DB40-4B24-B4AF-81B904AC1087}" srcOrd="0" destOrd="0" presId="urn:microsoft.com/office/officeart/2005/8/layout/pList1"/>
    <dgm:cxn modelId="{A372587E-5A47-4BB4-AB59-9C315D3179A7}" type="presOf" srcId="{F67D4E81-D7C1-40FA-9B45-11FDB6D6D068}" destId="{DFA90DB9-167B-4027-9C7E-C926DA8BA53F}" srcOrd="0" destOrd="0" presId="urn:microsoft.com/office/officeart/2005/8/layout/pList1"/>
    <dgm:cxn modelId="{AFC8FD9A-31B4-4648-B952-7E51A650DD48}" type="presOf" srcId="{EA48A381-0E93-421F-B38E-4EF8E51F58BD}" destId="{BCC954D2-6B4A-4D95-8EFA-D19D82693C37}" srcOrd="0" destOrd="0" presId="urn:microsoft.com/office/officeart/2005/8/layout/pList1"/>
    <dgm:cxn modelId="{C25F98BC-28E2-482C-92EF-BBC50C1FA2F9}" type="presOf" srcId="{9E9C176A-4685-494B-80F2-B7A3BB9749E3}" destId="{70166E2E-6D43-4E5B-B480-2239BE774283}" srcOrd="0" destOrd="0" presId="urn:microsoft.com/office/officeart/2005/8/layout/pList1"/>
    <dgm:cxn modelId="{BCD233D9-656F-4BF9-96AB-90AE29F704FD}" srcId="{F67D4E81-D7C1-40FA-9B45-11FDB6D6D068}" destId="{9E9C176A-4685-494B-80F2-B7A3BB9749E3}" srcOrd="1" destOrd="0" parTransId="{C4EAB51A-3590-4161-9C34-217843C21B5B}" sibTransId="{F7CE44C5-DB77-4C30-B1DA-33B4D42B96A9}"/>
    <dgm:cxn modelId="{C6ACB3F5-DB2B-498D-92A7-C99155D04AA0}" srcId="{F67D4E81-D7C1-40FA-9B45-11FDB6D6D068}" destId="{7426BC26-D330-4848-BEA3-F49B94A6C44F}" srcOrd="0" destOrd="0" parTransId="{F24A7EDE-0AFF-41A0-91A5-660DA9B6C853}" sibTransId="{EA48A381-0E93-421F-B38E-4EF8E51F58BD}"/>
    <dgm:cxn modelId="{9AA7C1B8-9531-4726-82DF-59E60FE60A8A}" type="presParOf" srcId="{DFA90DB9-167B-4027-9C7E-C926DA8BA53F}" destId="{8963667F-0A09-4D54-9BAE-34C9BD86C87E}" srcOrd="0" destOrd="0" presId="urn:microsoft.com/office/officeart/2005/8/layout/pList1"/>
    <dgm:cxn modelId="{C1BD9468-D3E8-46B7-ACF4-0664F0D95365}" type="presParOf" srcId="{8963667F-0A09-4D54-9BAE-34C9BD86C87E}" destId="{6848E6B6-A02A-47F3-B7A1-24092BE32A77}" srcOrd="0" destOrd="0" presId="urn:microsoft.com/office/officeart/2005/8/layout/pList1"/>
    <dgm:cxn modelId="{9B309B23-76E8-4834-95E7-C89E0508EB7C}" type="presParOf" srcId="{8963667F-0A09-4D54-9BAE-34C9BD86C87E}" destId="{7E7DF0D5-DB40-4B24-B4AF-81B904AC1087}" srcOrd="1" destOrd="0" presId="urn:microsoft.com/office/officeart/2005/8/layout/pList1"/>
    <dgm:cxn modelId="{853B5CD2-6EA9-47B7-A4CC-261FB4AD3295}" type="presParOf" srcId="{DFA90DB9-167B-4027-9C7E-C926DA8BA53F}" destId="{BCC954D2-6B4A-4D95-8EFA-D19D82693C37}" srcOrd="1" destOrd="0" presId="urn:microsoft.com/office/officeart/2005/8/layout/pList1"/>
    <dgm:cxn modelId="{6E2D6527-3743-4D45-9320-98727DFBAB96}" type="presParOf" srcId="{DFA90DB9-167B-4027-9C7E-C926DA8BA53F}" destId="{774A473F-364F-4FC4-BA73-6BE4805E2C78}" srcOrd="2" destOrd="0" presId="urn:microsoft.com/office/officeart/2005/8/layout/pList1"/>
    <dgm:cxn modelId="{9496F5F7-1392-42EC-A302-3EF75BC88977}" type="presParOf" srcId="{774A473F-364F-4FC4-BA73-6BE4805E2C78}" destId="{0B198843-2DAF-4C91-813B-E70C44803042}" srcOrd="0" destOrd="0" presId="urn:microsoft.com/office/officeart/2005/8/layout/pList1"/>
    <dgm:cxn modelId="{048A681D-1CCE-4410-B93E-FBF964A59E6A}" type="presParOf" srcId="{774A473F-364F-4FC4-BA73-6BE4805E2C78}" destId="{70166E2E-6D43-4E5B-B480-2239BE774283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F67D4E81-D7C1-40FA-9B45-11FDB6D6D068}" type="doc">
      <dgm:prSet loTypeId="urn:microsoft.com/office/officeart/2005/8/layout/pList1" loCatId="picture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7426BC26-D330-4848-BEA3-F49B94A6C44F}">
      <dgm:prSet phldrT="[Testo]" custT="1"/>
      <dgm:spPr>
        <a:blipFill>
          <a:blip xmlns:r="http://schemas.openxmlformats.org/officeDocument/2006/relationships" r:embed="rId1"/>
          <a:stretch>
            <a:fillRect b="-4918"/>
          </a:stretch>
        </a:blipFill>
      </dgm:spPr>
      <dgm:t>
        <a:bodyPr/>
        <a:lstStyle/>
        <a:p>
          <a:r>
            <a:rPr lang="it-IT">
              <a:noFill/>
            </a:rPr>
            <a:t> </a:t>
          </a:r>
        </a:p>
      </dgm:t>
    </dgm:pt>
    <dgm:pt modelId="{F24A7EDE-0AFF-41A0-91A5-660DA9B6C853}" type="parTrans" cxnId="{C6ACB3F5-DB2B-498D-92A7-C99155D04AA0}">
      <dgm:prSet/>
      <dgm:spPr/>
      <dgm:t>
        <a:bodyPr/>
        <a:lstStyle/>
        <a:p>
          <a:endParaRPr lang="it-IT"/>
        </a:p>
      </dgm:t>
    </dgm:pt>
    <dgm:pt modelId="{EA48A381-0E93-421F-B38E-4EF8E51F58BD}" type="sibTrans" cxnId="{C6ACB3F5-DB2B-498D-92A7-C99155D04AA0}">
      <dgm:prSet/>
      <dgm:spPr/>
      <dgm:t>
        <a:bodyPr/>
        <a:lstStyle/>
        <a:p>
          <a:endParaRPr lang="it-IT"/>
        </a:p>
      </dgm:t>
    </dgm:pt>
    <dgm:pt modelId="{9E9C176A-4685-494B-80F2-B7A3BB9749E3}">
      <dgm:prSet phldrT="[Testo]" custT="1"/>
      <dgm:spPr>
        <a:blipFill>
          <a:blip xmlns:r="http://schemas.openxmlformats.org/officeDocument/2006/relationships" r:embed="rId2"/>
          <a:stretch>
            <a:fillRect b="-4918"/>
          </a:stretch>
        </a:blipFill>
      </dgm:spPr>
      <dgm:t>
        <a:bodyPr/>
        <a:lstStyle/>
        <a:p>
          <a:r>
            <a:rPr lang="it-IT">
              <a:noFill/>
            </a:rPr>
            <a:t> </a:t>
          </a:r>
        </a:p>
      </dgm:t>
    </dgm:pt>
    <dgm:pt modelId="{C4EAB51A-3590-4161-9C34-217843C21B5B}" type="parTrans" cxnId="{BCD233D9-656F-4BF9-96AB-90AE29F704FD}">
      <dgm:prSet/>
      <dgm:spPr/>
      <dgm:t>
        <a:bodyPr/>
        <a:lstStyle/>
        <a:p>
          <a:endParaRPr lang="it-IT"/>
        </a:p>
      </dgm:t>
    </dgm:pt>
    <dgm:pt modelId="{F7CE44C5-DB77-4C30-B1DA-33B4D42B96A9}" type="sibTrans" cxnId="{BCD233D9-656F-4BF9-96AB-90AE29F704FD}">
      <dgm:prSet/>
      <dgm:spPr/>
      <dgm:t>
        <a:bodyPr/>
        <a:lstStyle/>
        <a:p>
          <a:endParaRPr lang="it-IT"/>
        </a:p>
      </dgm:t>
    </dgm:pt>
    <dgm:pt modelId="{DFA90DB9-167B-4027-9C7E-C926DA8BA53F}" type="pres">
      <dgm:prSet presAssocID="{F67D4E81-D7C1-40FA-9B45-11FDB6D6D068}" presName="Name0" presStyleCnt="0">
        <dgm:presLayoutVars>
          <dgm:dir/>
          <dgm:resizeHandles val="exact"/>
        </dgm:presLayoutVars>
      </dgm:prSet>
      <dgm:spPr/>
    </dgm:pt>
    <dgm:pt modelId="{8963667F-0A09-4D54-9BAE-34C9BD86C87E}" type="pres">
      <dgm:prSet presAssocID="{7426BC26-D330-4848-BEA3-F49B94A6C44F}" presName="compNode" presStyleCnt="0"/>
      <dgm:spPr/>
    </dgm:pt>
    <dgm:pt modelId="{6848E6B6-A02A-47F3-B7A1-24092BE32A77}" type="pres">
      <dgm:prSet presAssocID="{7426BC26-D330-4848-BEA3-F49B94A6C44F}" presName="pictRect" presStyleLbl="node1" presStyleIdx="0" presStyleCnt="2"/>
      <dgm:spPr>
        <a:prstGeom prst="rect">
          <a:avLst/>
        </a:prstGeom>
        <a:blipFill dpi="0" rotWithShape="1">
          <a:blip xmlns:r="http://schemas.openxmlformats.org/officeDocument/2006/relationships" r:embed="rId3"/>
          <a:srcRect/>
          <a:stretch>
            <a:fillRect t="23909" b="23909"/>
          </a:stretch>
        </a:blipFill>
        <a:ln>
          <a:noFill/>
        </a:ln>
        <a:effectLst/>
      </dgm:spPr>
    </dgm:pt>
    <dgm:pt modelId="{7E7DF0D5-DB40-4B24-B4AF-81B904AC1087}" type="pres">
      <dgm:prSet presAssocID="{7426BC26-D330-4848-BEA3-F49B94A6C44F}" presName="textRect" presStyleLbl="revTx" presStyleIdx="0" presStyleCnt="2" custScaleY="30765" custLinFactNeighborY="-65717">
        <dgm:presLayoutVars>
          <dgm:bulletEnabled val="1"/>
        </dgm:presLayoutVars>
      </dgm:prSet>
      <dgm:spPr/>
    </dgm:pt>
    <dgm:pt modelId="{BCC954D2-6B4A-4D95-8EFA-D19D82693C37}" type="pres">
      <dgm:prSet presAssocID="{EA48A381-0E93-421F-B38E-4EF8E51F58BD}" presName="sibTrans" presStyleLbl="sibTrans2D1" presStyleIdx="0" presStyleCnt="0"/>
      <dgm:spPr/>
    </dgm:pt>
    <dgm:pt modelId="{774A473F-364F-4FC4-BA73-6BE4805E2C78}" type="pres">
      <dgm:prSet presAssocID="{9E9C176A-4685-494B-80F2-B7A3BB9749E3}" presName="compNode" presStyleCnt="0"/>
      <dgm:spPr/>
    </dgm:pt>
    <dgm:pt modelId="{0B198843-2DAF-4C91-813B-E70C44803042}" type="pres">
      <dgm:prSet presAssocID="{9E9C176A-4685-494B-80F2-B7A3BB9749E3}" presName="pictRect" presStyleLbl="node1" presStyleIdx="1" presStyleCnt="2"/>
      <dgm:spPr>
        <a:prstGeom prst="rect">
          <a:avLst/>
        </a:prstGeom>
        <a:blipFill dpi="0" rotWithShape="1">
          <a:blip xmlns:r="http://schemas.openxmlformats.org/officeDocument/2006/relationships"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/>
          <a:stretch>
            <a:fillRect t="24094" b="24094"/>
          </a:stretch>
        </a:blipFill>
        <a:ln>
          <a:noFill/>
        </a:ln>
        <a:effectLst/>
      </dgm:spPr>
    </dgm:pt>
    <dgm:pt modelId="{70166E2E-6D43-4E5B-B480-2239BE774283}" type="pres">
      <dgm:prSet presAssocID="{9E9C176A-4685-494B-80F2-B7A3BB9749E3}" presName="textRect" presStyleLbl="revTx" presStyleIdx="1" presStyleCnt="2" custScaleY="30765" custLinFactNeighborY="-65717">
        <dgm:presLayoutVars>
          <dgm:bulletEnabled val="1"/>
        </dgm:presLayoutVars>
      </dgm:prSet>
      <dgm:spPr/>
    </dgm:pt>
  </dgm:ptLst>
  <dgm:cxnLst>
    <dgm:cxn modelId="{9726E320-00C3-451D-89C4-9704600D416F}" type="presOf" srcId="{7426BC26-D330-4848-BEA3-F49B94A6C44F}" destId="{7E7DF0D5-DB40-4B24-B4AF-81B904AC1087}" srcOrd="0" destOrd="0" presId="urn:microsoft.com/office/officeart/2005/8/layout/pList1"/>
    <dgm:cxn modelId="{A372587E-5A47-4BB4-AB59-9C315D3179A7}" type="presOf" srcId="{F67D4E81-D7C1-40FA-9B45-11FDB6D6D068}" destId="{DFA90DB9-167B-4027-9C7E-C926DA8BA53F}" srcOrd="0" destOrd="0" presId="urn:microsoft.com/office/officeart/2005/8/layout/pList1"/>
    <dgm:cxn modelId="{AFC8FD9A-31B4-4648-B952-7E51A650DD48}" type="presOf" srcId="{EA48A381-0E93-421F-B38E-4EF8E51F58BD}" destId="{BCC954D2-6B4A-4D95-8EFA-D19D82693C37}" srcOrd="0" destOrd="0" presId="urn:microsoft.com/office/officeart/2005/8/layout/pList1"/>
    <dgm:cxn modelId="{C25F98BC-28E2-482C-92EF-BBC50C1FA2F9}" type="presOf" srcId="{9E9C176A-4685-494B-80F2-B7A3BB9749E3}" destId="{70166E2E-6D43-4E5B-B480-2239BE774283}" srcOrd="0" destOrd="0" presId="urn:microsoft.com/office/officeart/2005/8/layout/pList1"/>
    <dgm:cxn modelId="{BCD233D9-656F-4BF9-96AB-90AE29F704FD}" srcId="{F67D4E81-D7C1-40FA-9B45-11FDB6D6D068}" destId="{9E9C176A-4685-494B-80F2-B7A3BB9749E3}" srcOrd="1" destOrd="0" parTransId="{C4EAB51A-3590-4161-9C34-217843C21B5B}" sibTransId="{F7CE44C5-DB77-4C30-B1DA-33B4D42B96A9}"/>
    <dgm:cxn modelId="{C6ACB3F5-DB2B-498D-92A7-C99155D04AA0}" srcId="{F67D4E81-D7C1-40FA-9B45-11FDB6D6D068}" destId="{7426BC26-D330-4848-BEA3-F49B94A6C44F}" srcOrd="0" destOrd="0" parTransId="{F24A7EDE-0AFF-41A0-91A5-660DA9B6C853}" sibTransId="{EA48A381-0E93-421F-B38E-4EF8E51F58BD}"/>
    <dgm:cxn modelId="{9AA7C1B8-9531-4726-82DF-59E60FE60A8A}" type="presParOf" srcId="{DFA90DB9-167B-4027-9C7E-C926DA8BA53F}" destId="{8963667F-0A09-4D54-9BAE-34C9BD86C87E}" srcOrd="0" destOrd="0" presId="urn:microsoft.com/office/officeart/2005/8/layout/pList1"/>
    <dgm:cxn modelId="{C1BD9468-D3E8-46B7-ACF4-0664F0D95365}" type="presParOf" srcId="{8963667F-0A09-4D54-9BAE-34C9BD86C87E}" destId="{6848E6B6-A02A-47F3-B7A1-24092BE32A77}" srcOrd="0" destOrd="0" presId="urn:microsoft.com/office/officeart/2005/8/layout/pList1"/>
    <dgm:cxn modelId="{9B309B23-76E8-4834-95E7-C89E0508EB7C}" type="presParOf" srcId="{8963667F-0A09-4D54-9BAE-34C9BD86C87E}" destId="{7E7DF0D5-DB40-4B24-B4AF-81B904AC1087}" srcOrd="1" destOrd="0" presId="urn:microsoft.com/office/officeart/2005/8/layout/pList1"/>
    <dgm:cxn modelId="{853B5CD2-6EA9-47B7-A4CC-261FB4AD3295}" type="presParOf" srcId="{DFA90DB9-167B-4027-9C7E-C926DA8BA53F}" destId="{BCC954D2-6B4A-4D95-8EFA-D19D82693C37}" srcOrd="1" destOrd="0" presId="urn:microsoft.com/office/officeart/2005/8/layout/pList1"/>
    <dgm:cxn modelId="{6E2D6527-3743-4D45-9320-98727DFBAB96}" type="presParOf" srcId="{DFA90DB9-167B-4027-9C7E-C926DA8BA53F}" destId="{774A473F-364F-4FC4-BA73-6BE4805E2C78}" srcOrd="2" destOrd="0" presId="urn:microsoft.com/office/officeart/2005/8/layout/pList1"/>
    <dgm:cxn modelId="{9496F5F7-1392-42EC-A302-3EF75BC88977}" type="presParOf" srcId="{774A473F-364F-4FC4-BA73-6BE4805E2C78}" destId="{0B198843-2DAF-4C91-813B-E70C44803042}" srcOrd="0" destOrd="0" presId="urn:microsoft.com/office/officeart/2005/8/layout/pList1"/>
    <dgm:cxn modelId="{048A681D-1CCE-4410-B93E-FBF964A59E6A}" type="presParOf" srcId="{774A473F-364F-4FC4-BA73-6BE4805E2C78}" destId="{70166E2E-6D43-4E5B-B480-2239BE774283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5DA84A37-5022-4237-A92A-CF2228698053}" type="doc">
      <dgm:prSet loTypeId="urn:microsoft.com/office/officeart/2005/8/layout/hierarchy2" loCatId="hierarchy" qsTypeId="urn:microsoft.com/office/officeart/2005/8/quickstyle/simple4" qsCatId="simple" csTypeId="urn:microsoft.com/office/officeart/2005/8/colors/accent2_2" csCatId="accent2" phldr="1"/>
      <dgm:spPr/>
      <dgm:t>
        <a:bodyPr/>
        <a:lstStyle/>
        <a:p>
          <a:endParaRPr lang="it-IT"/>
        </a:p>
      </dgm:t>
    </dgm:pt>
    <dgm:pt modelId="{206870DC-2DF8-46D4-AF42-0EAF7027B315}">
      <dgm:prSet phldrT="[Testo]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5"/>
        </a:solidFill>
        <a:ln>
          <a:noFill/>
        </a:ln>
      </dgm:spPr>
      <dgm:t>
        <a:bodyPr/>
        <a:lstStyle/>
        <a:p>
          <a:r>
            <a:rPr lang="it-IT"/>
            <a:t>Pesi</a:t>
          </a:r>
        </a:p>
      </dgm:t>
    </dgm:pt>
    <dgm:pt modelId="{F901D647-6627-4B46-AD90-B6D4E2D97E01}" type="parTrans" cxnId="{534FFA16-C641-4B36-88DA-F257859E9ED4}">
      <dgm:prSet/>
      <dgm:spPr/>
      <dgm:t>
        <a:bodyPr/>
        <a:lstStyle/>
        <a:p>
          <a:endParaRPr lang="it-IT"/>
        </a:p>
      </dgm:t>
    </dgm:pt>
    <dgm:pt modelId="{256AB81B-0416-42EF-A9E5-CEF709F2D055}" type="sibTrans" cxnId="{534FFA16-C641-4B36-88DA-F257859E9ED4}">
      <dgm:prSet/>
      <dgm:spPr/>
      <dgm:t>
        <a:bodyPr/>
        <a:lstStyle/>
        <a:p>
          <a:endParaRPr lang="it-IT"/>
        </a:p>
      </dgm:t>
    </dgm:pt>
    <dgm:pt modelId="{2A856571-4F0D-451F-82A1-4E92C19FABD4}">
      <dgm:prSet phldrT="[Testo]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3"/>
        </a:solidFill>
        <a:ln>
          <a:noFill/>
        </a:ln>
      </dgm:spPr>
      <dgm:t>
        <a:bodyPr/>
        <a:lstStyle/>
        <a:p>
          <a:r>
            <a:rPr lang="it-IT" err="1"/>
            <a:t>ImageNet</a:t>
          </a:r>
          <a:endParaRPr lang="it-IT"/>
        </a:p>
      </dgm:t>
    </dgm:pt>
    <dgm:pt modelId="{5E3F03C2-12A9-4EE0-84E9-F445F1F897A2}" type="parTrans" cxnId="{211E8F68-CF7D-44A6-B379-F419348FF497}">
      <dgm:prSet>
        <dgm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dgm:style>
      </dgm:prSet>
      <dgm:spPr>
        <a:ln>
          <a:solidFill>
            <a:schemeClr val="accent3"/>
          </a:solidFill>
        </a:ln>
      </dgm:spPr>
      <dgm:t>
        <a:bodyPr/>
        <a:lstStyle/>
        <a:p>
          <a:endParaRPr lang="it-IT"/>
        </a:p>
      </dgm:t>
    </dgm:pt>
    <dgm:pt modelId="{247A49BF-DC94-4DD2-8D5D-C62138C747EF}" type="sibTrans" cxnId="{211E8F68-CF7D-44A6-B379-F419348FF497}">
      <dgm:prSet/>
      <dgm:spPr/>
      <dgm:t>
        <a:bodyPr/>
        <a:lstStyle/>
        <a:p>
          <a:endParaRPr lang="it-IT"/>
        </a:p>
      </dgm:t>
    </dgm:pt>
    <dgm:pt modelId="{B66800C3-9AE4-4BCA-A4A9-3463D988143E}">
      <dgm:prSet phldrT="[Testo]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rgbClr val="92D050"/>
        </a:solidFill>
        <a:ln>
          <a:solidFill>
            <a:srgbClr val="92D050"/>
          </a:solidFill>
        </a:ln>
      </dgm:spPr>
      <dgm:t>
        <a:bodyPr/>
        <a:lstStyle/>
        <a:p>
          <a:r>
            <a:rPr lang="it-IT"/>
            <a:t>COCO</a:t>
          </a:r>
        </a:p>
      </dgm:t>
    </dgm:pt>
    <dgm:pt modelId="{7D2E5309-5284-482A-B02D-5A4BC4FE8344}" type="parTrans" cxnId="{BAF85B74-1E46-42B7-B947-74C09BADAC07}">
      <dgm:prSet>
        <dgm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dgm:style>
      </dgm:prSet>
      <dgm:spPr>
        <a:ln>
          <a:solidFill>
            <a:srgbClr val="92D050"/>
          </a:solidFill>
        </a:ln>
      </dgm:spPr>
      <dgm:t>
        <a:bodyPr/>
        <a:lstStyle/>
        <a:p>
          <a:endParaRPr lang="it-IT"/>
        </a:p>
      </dgm:t>
    </dgm:pt>
    <dgm:pt modelId="{DAF7F24E-00B9-48CC-9CBB-B8FC5A69259A}" type="sibTrans" cxnId="{BAF85B74-1E46-42B7-B947-74C09BADAC07}">
      <dgm:prSet/>
      <dgm:spPr/>
      <dgm:t>
        <a:bodyPr/>
        <a:lstStyle/>
        <a:p>
          <a:endParaRPr lang="it-IT"/>
        </a:p>
      </dgm:t>
    </dgm:pt>
    <dgm:pt modelId="{EF43CF6E-F8ED-4484-A497-4F172F991EA9}">
      <dgm:prSet phldrT="[Testo]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3"/>
        </a:solidFill>
        <a:ln>
          <a:noFill/>
        </a:ln>
      </dgm:spPr>
      <dgm:t>
        <a:bodyPr/>
        <a:lstStyle/>
        <a:p>
          <a:r>
            <a:rPr lang="it-IT"/>
            <a:t>ResNet50</a:t>
          </a:r>
        </a:p>
      </dgm:t>
    </dgm:pt>
    <dgm:pt modelId="{CE522594-8F59-4372-BBD0-865FCDCFCF00}" type="parTrans" cxnId="{77C2D8BB-7D0A-4CE3-9063-BCC9AC72BB39}">
      <dgm:prSet>
        <dgm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dgm:style>
      </dgm:prSet>
      <dgm:spPr>
        <a:ln>
          <a:solidFill>
            <a:schemeClr val="accent3"/>
          </a:solidFill>
        </a:ln>
      </dgm:spPr>
      <dgm:t>
        <a:bodyPr/>
        <a:lstStyle/>
        <a:p>
          <a:endParaRPr lang="it-IT"/>
        </a:p>
      </dgm:t>
    </dgm:pt>
    <dgm:pt modelId="{74E688F0-FCA5-4EEF-BD5B-9D04C3BAFEF7}" type="sibTrans" cxnId="{77C2D8BB-7D0A-4CE3-9063-BCC9AC72BB39}">
      <dgm:prSet/>
      <dgm:spPr/>
      <dgm:t>
        <a:bodyPr/>
        <a:lstStyle/>
        <a:p>
          <a:endParaRPr lang="it-IT"/>
        </a:p>
      </dgm:t>
    </dgm:pt>
    <dgm:pt modelId="{A91149E4-81C3-4A45-B5E6-567AD0B1B5C4}">
      <dgm:prSet phldrT="[Testo]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5"/>
        </a:solidFill>
        <a:ln>
          <a:noFill/>
        </a:ln>
      </dgm:spPr>
      <dgm:t>
        <a:bodyPr/>
        <a:lstStyle/>
        <a:p>
          <a:r>
            <a:rPr lang="it-IT" err="1"/>
            <a:t>Backbone</a:t>
          </a:r>
          <a:endParaRPr lang="it-IT"/>
        </a:p>
      </dgm:t>
    </dgm:pt>
    <dgm:pt modelId="{38F440E6-F29C-4E37-935E-0461A96D03C8}" type="parTrans" cxnId="{6B35DFBD-BCEE-4D0D-8A2A-C9F2FECF4040}">
      <dgm:prSet>
        <dgm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dgm:style>
      </dgm:prSet>
      <dgm:spPr>
        <a:ln>
          <a:solidFill>
            <a:srgbClr val="92D050"/>
          </a:solidFill>
        </a:ln>
      </dgm:spPr>
      <dgm:t>
        <a:bodyPr/>
        <a:lstStyle/>
        <a:p>
          <a:endParaRPr lang="it-IT"/>
        </a:p>
      </dgm:t>
    </dgm:pt>
    <dgm:pt modelId="{A8DEB11C-C2F6-4089-8619-9D18FA98491C}" type="sibTrans" cxnId="{6B35DFBD-BCEE-4D0D-8A2A-C9F2FECF4040}">
      <dgm:prSet/>
      <dgm:spPr/>
      <dgm:t>
        <a:bodyPr/>
        <a:lstStyle/>
        <a:p>
          <a:endParaRPr lang="it-IT"/>
        </a:p>
      </dgm:t>
    </dgm:pt>
    <dgm:pt modelId="{40AFA222-CF4A-45CA-9078-6A301587BDA9}">
      <dgm:prSet phldrT="[Testo]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rgbClr val="92D050"/>
        </a:solidFill>
        <a:ln>
          <a:solidFill>
            <a:srgbClr val="92D050"/>
          </a:solidFill>
        </a:ln>
      </dgm:spPr>
      <dgm:t>
        <a:bodyPr/>
        <a:lstStyle/>
        <a:p>
          <a:r>
            <a:rPr lang="it-IT"/>
            <a:t>ResNet101</a:t>
          </a:r>
        </a:p>
      </dgm:t>
    </dgm:pt>
    <dgm:pt modelId="{11A3A469-3234-4D8E-B120-5502F710AEC5}" type="parTrans" cxnId="{2D764285-DCA0-40C8-88BD-F3EB189E747E}">
      <dgm:prSet>
        <dgm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dgm:style>
      </dgm:prSet>
      <dgm:spPr>
        <a:ln>
          <a:solidFill>
            <a:srgbClr val="92D050"/>
          </a:solidFill>
        </a:ln>
      </dgm:spPr>
      <dgm:t>
        <a:bodyPr/>
        <a:lstStyle/>
        <a:p>
          <a:endParaRPr lang="it-IT"/>
        </a:p>
      </dgm:t>
    </dgm:pt>
    <dgm:pt modelId="{0B623A88-392A-4847-A7E9-C0381CF8E201}" type="sibTrans" cxnId="{2D764285-DCA0-40C8-88BD-F3EB189E747E}">
      <dgm:prSet/>
      <dgm:spPr/>
      <dgm:t>
        <a:bodyPr/>
        <a:lstStyle/>
        <a:p>
          <a:endParaRPr lang="it-IT"/>
        </a:p>
      </dgm:t>
    </dgm:pt>
    <dgm:pt modelId="{8AE216E4-2780-4F4F-AF5B-7E26178B9306}">
      <dgm:prSet phldrT="[Testo]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5"/>
        </a:solidFill>
        <a:ln>
          <a:noFill/>
        </a:ln>
      </dgm:spPr>
      <dgm:t>
        <a:bodyPr/>
        <a:lstStyle/>
        <a:p>
          <a:r>
            <a:rPr lang="it-IT"/>
            <a:t>Ottimizzatore</a:t>
          </a:r>
        </a:p>
      </dgm:t>
    </dgm:pt>
    <dgm:pt modelId="{78E41B15-92B7-42D8-BBCC-25805707D76C}" type="parTrans" cxnId="{89724602-A0C3-4D42-9AA3-4CD42C469379}">
      <dgm:prSet>
        <dgm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dgm:style>
      </dgm:prSet>
      <dgm:spPr>
        <a:ln>
          <a:solidFill>
            <a:srgbClr val="92D050"/>
          </a:solidFill>
        </a:ln>
      </dgm:spPr>
      <dgm:t>
        <a:bodyPr/>
        <a:lstStyle/>
        <a:p>
          <a:endParaRPr lang="it-IT"/>
        </a:p>
      </dgm:t>
    </dgm:pt>
    <dgm:pt modelId="{4DC5E63E-004E-486C-8ECF-19F4932D24BC}" type="sibTrans" cxnId="{89724602-A0C3-4D42-9AA3-4CD42C469379}">
      <dgm:prSet/>
      <dgm:spPr/>
      <dgm:t>
        <a:bodyPr/>
        <a:lstStyle/>
        <a:p>
          <a:endParaRPr lang="it-IT"/>
        </a:p>
      </dgm:t>
    </dgm:pt>
    <dgm:pt modelId="{57232F30-F213-4D65-AD83-0716359C4589}">
      <dgm:prSet phldrT="[Testo]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rgbClr val="92D050"/>
        </a:solidFill>
        <a:ln>
          <a:noFill/>
        </a:ln>
      </dgm:spPr>
      <dgm:t>
        <a:bodyPr/>
        <a:lstStyle/>
        <a:p>
          <a:r>
            <a:rPr lang="it-IT"/>
            <a:t>Adam</a:t>
          </a:r>
        </a:p>
      </dgm:t>
    </dgm:pt>
    <dgm:pt modelId="{B156D623-D317-4647-8B2F-58D2A02EF8DB}" type="parTrans" cxnId="{1D0BBC8A-CAF3-4BE0-A1F6-9CA1E2B91BA9}">
      <dgm:prSet>
        <dgm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dgm:style>
      </dgm:prSet>
      <dgm:spPr>
        <a:ln>
          <a:solidFill>
            <a:srgbClr val="92D050"/>
          </a:solidFill>
        </a:ln>
      </dgm:spPr>
      <dgm:t>
        <a:bodyPr/>
        <a:lstStyle/>
        <a:p>
          <a:endParaRPr lang="it-IT"/>
        </a:p>
      </dgm:t>
    </dgm:pt>
    <dgm:pt modelId="{F97F993F-053D-4602-88C5-E696FF2D955B}" type="sibTrans" cxnId="{1D0BBC8A-CAF3-4BE0-A1F6-9CA1E2B91BA9}">
      <dgm:prSet/>
      <dgm:spPr/>
      <dgm:t>
        <a:bodyPr/>
        <a:lstStyle/>
        <a:p>
          <a:endParaRPr lang="it-IT"/>
        </a:p>
      </dgm:t>
    </dgm:pt>
    <dgm:pt modelId="{10E1A19E-BFDA-4502-A837-CED27B8A6504}">
      <dgm:prSet phldrT="[Testo]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rgbClr val="92D050"/>
        </a:solidFill>
        <a:ln>
          <a:solidFill>
            <a:srgbClr val="92D050"/>
          </a:solidFill>
        </a:ln>
      </dgm:spPr>
      <dgm:t>
        <a:bodyPr/>
        <a:lstStyle/>
        <a:p>
          <a:r>
            <a:rPr lang="it-IT"/>
            <a:t>SGD</a:t>
          </a:r>
        </a:p>
      </dgm:t>
    </dgm:pt>
    <dgm:pt modelId="{426406B9-CB25-49F5-A28A-BFC8A8ABF907}" type="parTrans" cxnId="{094A65A6-58EB-4BBA-894C-79D652E1CB32}">
      <dgm:prSet>
        <dgm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dgm:style>
      </dgm:prSet>
      <dgm:spPr>
        <a:ln>
          <a:solidFill>
            <a:srgbClr val="92D050"/>
          </a:solidFill>
        </a:ln>
      </dgm:spPr>
      <dgm:t>
        <a:bodyPr/>
        <a:lstStyle/>
        <a:p>
          <a:endParaRPr lang="it-IT"/>
        </a:p>
      </dgm:t>
    </dgm:pt>
    <dgm:pt modelId="{3C826706-7368-48CB-BDCD-12ACE2DF09DB}" type="sibTrans" cxnId="{094A65A6-58EB-4BBA-894C-79D652E1CB32}">
      <dgm:prSet/>
      <dgm:spPr/>
      <dgm:t>
        <a:bodyPr/>
        <a:lstStyle/>
        <a:p>
          <a:endParaRPr lang="it-IT"/>
        </a:p>
      </dgm:t>
    </dgm:pt>
    <dgm:pt modelId="{A80385E7-1ED3-412F-A4A7-3AD05B6C2F3B}" type="pres">
      <dgm:prSet presAssocID="{5DA84A37-5022-4237-A92A-CF2228698053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121E5E47-D476-408D-A237-9A30EE465F5D}" type="pres">
      <dgm:prSet presAssocID="{206870DC-2DF8-46D4-AF42-0EAF7027B315}" presName="root1" presStyleCnt="0"/>
      <dgm:spPr/>
    </dgm:pt>
    <dgm:pt modelId="{51108E05-42F0-4730-A326-6149A6EFAD5E}" type="pres">
      <dgm:prSet presAssocID="{206870DC-2DF8-46D4-AF42-0EAF7027B315}" presName="LevelOneTextNode" presStyleLbl="node0" presStyleIdx="0" presStyleCnt="1">
        <dgm:presLayoutVars>
          <dgm:chPref val="3"/>
        </dgm:presLayoutVars>
      </dgm:prSet>
      <dgm:spPr/>
    </dgm:pt>
    <dgm:pt modelId="{A1ADCA21-55E8-4F91-92BD-7ECD3AE3644E}" type="pres">
      <dgm:prSet presAssocID="{206870DC-2DF8-46D4-AF42-0EAF7027B315}" presName="level2hierChild" presStyleCnt="0"/>
      <dgm:spPr/>
    </dgm:pt>
    <dgm:pt modelId="{BE788544-3D78-4496-99F0-692D83F43AEC}" type="pres">
      <dgm:prSet presAssocID="{5E3F03C2-12A9-4EE0-84E9-F445F1F897A2}" presName="conn2-1" presStyleLbl="parChTrans1D2" presStyleIdx="0" presStyleCnt="2"/>
      <dgm:spPr/>
    </dgm:pt>
    <dgm:pt modelId="{97B3A14A-D3C7-4E53-98CF-30BED4B6E0D3}" type="pres">
      <dgm:prSet presAssocID="{5E3F03C2-12A9-4EE0-84E9-F445F1F897A2}" presName="connTx" presStyleLbl="parChTrans1D2" presStyleIdx="0" presStyleCnt="2"/>
      <dgm:spPr/>
    </dgm:pt>
    <dgm:pt modelId="{2379D41C-1FAD-459D-818E-A855A9315824}" type="pres">
      <dgm:prSet presAssocID="{2A856571-4F0D-451F-82A1-4E92C19FABD4}" presName="root2" presStyleCnt="0"/>
      <dgm:spPr/>
    </dgm:pt>
    <dgm:pt modelId="{8AE96E68-3C67-4D86-BE98-9688905191D8}" type="pres">
      <dgm:prSet presAssocID="{2A856571-4F0D-451F-82A1-4E92C19FABD4}" presName="LevelTwoTextNode" presStyleLbl="node2" presStyleIdx="0" presStyleCnt="2">
        <dgm:presLayoutVars>
          <dgm:chPref val="3"/>
        </dgm:presLayoutVars>
      </dgm:prSet>
      <dgm:spPr/>
    </dgm:pt>
    <dgm:pt modelId="{E0045DE7-06EB-45DB-8663-AEDEF590CAE1}" type="pres">
      <dgm:prSet presAssocID="{2A856571-4F0D-451F-82A1-4E92C19FABD4}" presName="level3hierChild" presStyleCnt="0"/>
      <dgm:spPr/>
    </dgm:pt>
    <dgm:pt modelId="{B817B679-5112-4050-9D62-13F2C8C77547}" type="pres">
      <dgm:prSet presAssocID="{7D2E5309-5284-482A-B02D-5A4BC4FE8344}" presName="conn2-1" presStyleLbl="parChTrans1D2" presStyleIdx="1" presStyleCnt="2"/>
      <dgm:spPr/>
    </dgm:pt>
    <dgm:pt modelId="{7A7B7172-4D6E-45B1-A007-24604E66237C}" type="pres">
      <dgm:prSet presAssocID="{7D2E5309-5284-482A-B02D-5A4BC4FE8344}" presName="connTx" presStyleLbl="parChTrans1D2" presStyleIdx="1" presStyleCnt="2"/>
      <dgm:spPr/>
    </dgm:pt>
    <dgm:pt modelId="{51FC4123-945E-4ED7-B49B-36FDDC8B5B77}" type="pres">
      <dgm:prSet presAssocID="{B66800C3-9AE4-4BCA-A4A9-3463D988143E}" presName="root2" presStyleCnt="0"/>
      <dgm:spPr/>
    </dgm:pt>
    <dgm:pt modelId="{92216E7B-C499-4093-8A27-48DB88705F6A}" type="pres">
      <dgm:prSet presAssocID="{B66800C3-9AE4-4BCA-A4A9-3463D988143E}" presName="LevelTwoTextNode" presStyleLbl="node2" presStyleIdx="1" presStyleCnt="2">
        <dgm:presLayoutVars>
          <dgm:chPref val="3"/>
        </dgm:presLayoutVars>
      </dgm:prSet>
      <dgm:spPr/>
    </dgm:pt>
    <dgm:pt modelId="{0FE074B0-087D-4EF0-8E62-E3D3ED5796D3}" type="pres">
      <dgm:prSet presAssocID="{B66800C3-9AE4-4BCA-A4A9-3463D988143E}" presName="level3hierChild" presStyleCnt="0"/>
      <dgm:spPr/>
    </dgm:pt>
    <dgm:pt modelId="{B48AD255-4402-4E80-ADB4-F9D890DDB687}" type="pres">
      <dgm:prSet presAssocID="{38F440E6-F29C-4E37-935E-0461A96D03C8}" presName="conn2-1" presStyleLbl="parChTrans1D3" presStyleIdx="0" presStyleCnt="1"/>
      <dgm:spPr/>
    </dgm:pt>
    <dgm:pt modelId="{8044CF82-80B0-4A18-8DF7-EB1936E552F9}" type="pres">
      <dgm:prSet presAssocID="{38F440E6-F29C-4E37-935E-0461A96D03C8}" presName="connTx" presStyleLbl="parChTrans1D3" presStyleIdx="0" presStyleCnt="1"/>
      <dgm:spPr/>
    </dgm:pt>
    <dgm:pt modelId="{32B1B717-50E4-44E0-B44F-E62CE4098B9F}" type="pres">
      <dgm:prSet presAssocID="{A91149E4-81C3-4A45-B5E6-567AD0B1B5C4}" presName="root2" presStyleCnt="0"/>
      <dgm:spPr/>
    </dgm:pt>
    <dgm:pt modelId="{7786911F-7873-4B1E-82BF-76BBFF21526B}" type="pres">
      <dgm:prSet presAssocID="{A91149E4-81C3-4A45-B5E6-567AD0B1B5C4}" presName="LevelTwoTextNode" presStyleLbl="node3" presStyleIdx="0" presStyleCnt="1">
        <dgm:presLayoutVars>
          <dgm:chPref val="3"/>
        </dgm:presLayoutVars>
      </dgm:prSet>
      <dgm:spPr/>
    </dgm:pt>
    <dgm:pt modelId="{FD330028-5B4C-4B88-B247-FC0B5E403FD4}" type="pres">
      <dgm:prSet presAssocID="{A91149E4-81C3-4A45-B5E6-567AD0B1B5C4}" presName="level3hierChild" presStyleCnt="0"/>
      <dgm:spPr/>
    </dgm:pt>
    <dgm:pt modelId="{3A48A099-2F05-4646-ABBC-3673D1367C93}" type="pres">
      <dgm:prSet presAssocID="{CE522594-8F59-4372-BBD0-865FCDCFCF00}" presName="conn2-1" presStyleLbl="parChTrans1D4" presStyleIdx="0" presStyleCnt="5"/>
      <dgm:spPr/>
    </dgm:pt>
    <dgm:pt modelId="{4107C570-2F4F-4108-98DE-D72E3F0494A6}" type="pres">
      <dgm:prSet presAssocID="{CE522594-8F59-4372-BBD0-865FCDCFCF00}" presName="connTx" presStyleLbl="parChTrans1D4" presStyleIdx="0" presStyleCnt="5"/>
      <dgm:spPr/>
    </dgm:pt>
    <dgm:pt modelId="{A4870FA7-5AC1-42D8-A80C-1A8D85378E1E}" type="pres">
      <dgm:prSet presAssocID="{EF43CF6E-F8ED-4484-A497-4F172F991EA9}" presName="root2" presStyleCnt="0"/>
      <dgm:spPr/>
    </dgm:pt>
    <dgm:pt modelId="{6C65D708-CD0E-4FE0-9185-41DF8CE41801}" type="pres">
      <dgm:prSet presAssocID="{EF43CF6E-F8ED-4484-A497-4F172F991EA9}" presName="LevelTwoTextNode" presStyleLbl="node4" presStyleIdx="0" presStyleCnt="5">
        <dgm:presLayoutVars>
          <dgm:chPref val="3"/>
        </dgm:presLayoutVars>
      </dgm:prSet>
      <dgm:spPr/>
    </dgm:pt>
    <dgm:pt modelId="{1785B2FA-DE50-421F-9C33-A0E3077B7B82}" type="pres">
      <dgm:prSet presAssocID="{EF43CF6E-F8ED-4484-A497-4F172F991EA9}" presName="level3hierChild" presStyleCnt="0"/>
      <dgm:spPr/>
    </dgm:pt>
    <dgm:pt modelId="{84BBEA36-C166-4167-A9D2-0768BA03747E}" type="pres">
      <dgm:prSet presAssocID="{11A3A469-3234-4D8E-B120-5502F710AEC5}" presName="conn2-1" presStyleLbl="parChTrans1D4" presStyleIdx="1" presStyleCnt="5"/>
      <dgm:spPr/>
    </dgm:pt>
    <dgm:pt modelId="{C9957220-CB39-4829-AC8A-1CBD59A48194}" type="pres">
      <dgm:prSet presAssocID="{11A3A469-3234-4D8E-B120-5502F710AEC5}" presName="connTx" presStyleLbl="parChTrans1D4" presStyleIdx="1" presStyleCnt="5"/>
      <dgm:spPr/>
    </dgm:pt>
    <dgm:pt modelId="{4CE97FDF-BC8C-46EF-8D11-57151C13FD82}" type="pres">
      <dgm:prSet presAssocID="{40AFA222-CF4A-45CA-9078-6A301587BDA9}" presName="root2" presStyleCnt="0"/>
      <dgm:spPr/>
    </dgm:pt>
    <dgm:pt modelId="{3472B212-2C14-4F45-ACF3-4DDA614335C8}" type="pres">
      <dgm:prSet presAssocID="{40AFA222-CF4A-45CA-9078-6A301587BDA9}" presName="LevelTwoTextNode" presStyleLbl="node4" presStyleIdx="1" presStyleCnt="5">
        <dgm:presLayoutVars>
          <dgm:chPref val="3"/>
        </dgm:presLayoutVars>
      </dgm:prSet>
      <dgm:spPr/>
    </dgm:pt>
    <dgm:pt modelId="{04E94DA5-EEA3-4989-96AE-941D9487AAA8}" type="pres">
      <dgm:prSet presAssocID="{40AFA222-CF4A-45CA-9078-6A301587BDA9}" presName="level3hierChild" presStyleCnt="0"/>
      <dgm:spPr/>
    </dgm:pt>
    <dgm:pt modelId="{DCF1D2D0-4ECD-420D-AE59-EB9A8C635D80}" type="pres">
      <dgm:prSet presAssocID="{78E41B15-92B7-42D8-BBCC-25805707D76C}" presName="conn2-1" presStyleLbl="parChTrans1D4" presStyleIdx="2" presStyleCnt="5"/>
      <dgm:spPr/>
    </dgm:pt>
    <dgm:pt modelId="{A782888C-4D43-45CD-893F-3AF189A1B575}" type="pres">
      <dgm:prSet presAssocID="{78E41B15-92B7-42D8-BBCC-25805707D76C}" presName="connTx" presStyleLbl="parChTrans1D4" presStyleIdx="2" presStyleCnt="5"/>
      <dgm:spPr/>
    </dgm:pt>
    <dgm:pt modelId="{0B27970D-27BA-4F55-AA62-DB495C0CD2C6}" type="pres">
      <dgm:prSet presAssocID="{8AE216E4-2780-4F4F-AF5B-7E26178B9306}" presName="root2" presStyleCnt="0"/>
      <dgm:spPr/>
    </dgm:pt>
    <dgm:pt modelId="{9B8530EE-ACCB-4337-8274-FADD2B0E0D5D}" type="pres">
      <dgm:prSet presAssocID="{8AE216E4-2780-4F4F-AF5B-7E26178B9306}" presName="LevelTwoTextNode" presStyleLbl="node4" presStyleIdx="2" presStyleCnt="5">
        <dgm:presLayoutVars>
          <dgm:chPref val="3"/>
        </dgm:presLayoutVars>
      </dgm:prSet>
      <dgm:spPr/>
    </dgm:pt>
    <dgm:pt modelId="{FEE23D60-BE88-46AD-A9BD-AB32E6F1D9A5}" type="pres">
      <dgm:prSet presAssocID="{8AE216E4-2780-4F4F-AF5B-7E26178B9306}" presName="level3hierChild" presStyleCnt="0"/>
      <dgm:spPr/>
    </dgm:pt>
    <dgm:pt modelId="{8F5DACA4-EA72-4120-BAC4-D51A3811E8CA}" type="pres">
      <dgm:prSet presAssocID="{B156D623-D317-4647-8B2F-58D2A02EF8DB}" presName="conn2-1" presStyleLbl="parChTrans1D4" presStyleIdx="3" presStyleCnt="5"/>
      <dgm:spPr/>
    </dgm:pt>
    <dgm:pt modelId="{DFBDC5B1-690C-41F9-AD56-E7EA4F39B245}" type="pres">
      <dgm:prSet presAssocID="{B156D623-D317-4647-8B2F-58D2A02EF8DB}" presName="connTx" presStyleLbl="parChTrans1D4" presStyleIdx="3" presStyleCnt="5"/>
      <dgm:spPr/>
    </dgm:pt>
    <dgm:pt modelId="{C3DCFE88-93A8-41D3-A7D1-184C0FCB2FD2}" type="pres">
      <dgm:prSet presAssocID="{57232F30-F213-4D65-AD83-0716359C4589}" presName="root2" presStyleCnt="0"/>
      <dgm:spPr/>
    </dgm:pt>
    <dgm:pt modelId="{BC248FB1-A541-4E59-85C2-BC48D2BB34F5}" type="pres">
      <dgm:prSet presAssocID="{57232F30-F213-4D65-AD83-0716359C4589}" presName="LevelTwoTextNode" presStyleLbl="node4" presStyleIdx="3" presStyleCnt="5">
        <dgm:presLayoutVars>
          <dgm:chPref val="3"/>
        </dgm:presLayoutVars>
      </dgm:prSet>
      <dgm:spPr/>
    </dgm:pt>
    <dgm:pt modelId="{5DAED2AA-E72B-47D8-9865-9A61C0A097B8}" type="pres">
      <dgm:prSet presAssocID="{57232F30-F213-4D65-AD83-0716359C4589}" presName="level3hierChild" presStyleCnt="0"/>
      <dgm:spPr/>
    </dgm:pt>
    <dgm:pt modelId="{F4EF2860-76F7-45F1-8732-10D88BCECC54}" type="pres">
      <dgm:prSet presAssocID="{426406B9-CB25-49F5-A28A-BFC8A8ABF907}" presName="conn2-1" presStyleLbl="parChTrans1D4" presStyleIdx="4" presStyleCnt="5"/>
      <dgm:spPr/>
    </dgm:pt>
    <dgm:pt modelId="{0B0593B0-1E0E-4B8D-B889-D00B94C5A9A2}" type="pres">
      <dgm:prSet presAssocID="{426406B9-CB25-49F5-A28A-BFC8A8ABF907}" presName="connTx" presStyleLbl="parChTrans1D4" presStyleIdx="4" presStyleCnt="5"/>
      <dgm:spPr/>
    </dgm:pt>
    <dgm:pt modelId="{B6E521E1-18CB-4537-8BF5-587D3BF9B661}" type="pres">
      <dgm:prSet presAssocID="{10E1A19E-BFDA-4502-A837-CED27B8A6504}" presName="root2" presStyleCnt="0"/>
      <dgm:spPr/>
    </dgm:pt>
    <dgm:pt modelId="{103A116E-661D-43DA-9F15-0A2E19FD49CB}" type="pres">
      <dgm:prSet presAssocID="{10E1A19E-BFDA-4502-A837-CED27B8A6504}" presName="LevelTwoTextNode" presStyleLbl="node4" presStyleIdx="4" presStyleCnt="5">
        <dgm:presLayoutVars>
          <dgm:chPref val="3"/>
        </dgm:presLayoutVars>
      </dgm:prSet>
      <dgm:spPr/>
    </dgm:pt>
    <dgm:pt modelId="{E9B8A93C-CC1F-40B8-A754-37311F594F24}" type="pres">
      <dgm:prSet presAssocID="{10E1A19E-BFDA-4502-A837-CED27B8A6504}" presName="level3hierChild" presStyleCnt="0"/>
      <dgm:spPr/>
    </dgm:pt>
  </dgm:ptLst>
  <dgm:cxnLst>
    <dgm:cxn modelId="{89724602-A0C3-4D42-9AA3-4CD42C469379}" srcId="{40AFA222-CF4A-45CA-9078-6A301587BDA9}" destId="{8AE216E4-2780-4F4F-AF5B-7E26178B9306}" srcOrd="0" destOrd="0" parTransId="{78E41B15-92B7-42D8-BBCC-25805707D76C}" sibTransId="{4DC5E63E-004E-486C-8ECF-19F4932D24BC}"/>
    <dgm:cxn modelId="{E3092A0D-519E-4EAE-9094-0EC9968F7789}" type="presOf" srcId="{38F440E6-F29C-4E37-935E-0461A96D03C8}" destId="{8044CF82-80B0-4A18-8DF7-EB1936E552F9}" srcOrd="1" destOrd="0" presId="urn:microsoft.com/office/officeart/2005/8/layout/hierarchy2"/>
    <dgm:cxn modelId="{1CCECF0E-F228-4244-94B6-32A66E202463}" type="presOf" srcId="{CE522594-8F59-4372-BBD0-865FCDCFCF00}" destId="{3A48A099-2F05-4646-ABBC-3673D1367C93}" srcOrd="0" destOrd="0" presId="urn:microsoft.com/office/officeart/2005/8/layout/hierarchy2"/>
    <dgm:cxn modelId="{A6DEE215-0C98-4220-8DA4-9675AC4C351F}" type="presOf" srcId="{B156D623-D317-4647-8B2F-58D2A02EF8DB}" destId="{DFBDC5B1-690C-41F9-AD56-E7EA4F39B245}" srcOrd="1" destOrd="0" presId="urn:microsoft.com/office/officeart/2005/8/layout/hierarchy2"/>
    <dgm:cxn modelId="{534FFA16-C641-4B36-88DA-F257859E9ED4}" srcId="{5DA84A37-5022-4237-A92A-CF2228698053}" destId="{206870DC-2DF8-46D4-AF42-0EAF7027B315}" srcOrd="0" destOrd="0" parTransId="{F901D647-6627-4B46-AD90-B6D4E2D97E01}" sibTransId="{256AB81B-0416-42EF-A9E5-CEF709F2D055}"/>
    <dgm:cxn modelId="{F330F01C-CA93-411C-BC96-B89D979E26B6}" type="presOf" srcId="{40AFA222-CF4A-45CA-9078-6A301587BDA9}" destId="{3472B212-2C14-4F45-ACF3-4DDA614335C8}" srcOrd="0" destOrd="0" presId="urn:microsoft.com/office/officeart/2005/8/layout/hierarchy2"/>
    <dgm:cxn modelId="{DEC03A29-E0E6-4057-9D54-9E9D341DBA13}" type="presOf" srcId="{426406B9-CB25-49F5-A28A-BFC8A8ABF907}" destId="{F4EF2860-76F7-45F1-8732-10D88BCECC54}" srcOrd="0" destOrd="0" presId="urn:microsoft.com/office/officeart/2005/8/layout/hierarchy2"/>
    <dgm:cxn modelId="{5767405D-9646-4738-95B4-2E9B0383BC1B}" type="presOf" srcId="{57232F30-F213-4D65-AD83-0716359C4589}" destId="{BC248FB1-A541-4E59-85C2-BC48D2BB34F5}" srcOrd="0" destOrd="0" presId="urn:microsoft.com/office/officeart/2005/8/layout/hierarchy2"/>
    <dgm:cxn modelId="{211E8F68-CF7D-44A6-B379-F419348FF497}" srcId="{206870DC-2DF8-46D4-AF42-0EAF7027B315}" destId="{2A856571-4F0D-451F-82A1-4E92C19FABD4}" srcOrd="0" destOrd="0" parTransId="{5E3F03C2-12A9-4EE0-84E9-F445F1F897A2}" sibTransId="{247A49BF-DC94-4DD2-8D5D-C62138C747EF}"/>
    <dgm:cxn modelId="{672B8B4B-5451-4F38-9EA8-14FB89E87EBA}" type="presOf" srcId="{B66800C3-9AE4-4BCA-A4A9-3463D988143E}" destId="{92216E7B-C499-4093-8A27-48DB88705F6A}" srcOrd="0" destOrd="0" presId="urn:microsoft.com/office/officeart/2005/8/layout/hierarchy2"/>
    <dgm:cxn modelId="{B6B60170-FB63-4FE8-B851-1F172034DF47}" type="presOf" srcId="{78E41B15-92B7-42D8-BBCC-25805707D76C}" destId="{A782888C-4D43-45CD-893F-3AF189A1B575}" srcOrd="1" destOrd="0" presId="urn:microsoft.com/office/officeart/2005/8/layout/hierarchy2"/>
    <dgm:cxn modelId="{6DF3F872-A0C2-426F-9725-53667DE9E35C}" type="presOf" srcId="{7D2E5309-5284-482A-B02D-5A4BC4FE8344}" destId="{7A7B7172-4D6E-45B1-A007-24604E66237C}" srcOrd="1" destOrd="0" presId="urn:microsoft.com/office/officeart/2005/8/layout/hierarchy2"/>
    <dgm:cxn modelId="{59346173-95CE-4FA6-BB50-CAD0519D1D5B}" type="presOf" srcId="{38F440E6-F29C-4E37-935E-0461A96D03C8}" destId="{B48AD255-4402-4E80-ADB4-F9D890DDB687}" srcOrd="0" destOrd="0" presId="urn:microsoft.com/office/officeart/2005/8/layout/hierarchy2"/>
    <dgm:cxn modelId="{CB6A4B53-900F-43A8-8700-A466B9EBF675}" type="presOf" srcId="{B156D623-D317-4647-8B2F-58D2A02EF8DB}" destId="{8F5DACA4-EA72-4120-BAC4-D51A3811E8CA}" srcOrd="0" destOrd="0" presId="urn:microsoft.com/office/officeart/2005/8/layout/hierarchy2"/>
    <dgm:cxn modelId="{FC410154-93C4-439C-A2D9-17821B1CDFF0}" type="presOf" srcId="{CE522594-8F59-4372-BBD0-865FCDCFCF00}" destId="{4107C570-2F4F-4108-98DE-D72E3F0494A6}" srcOrd="1" destOrd="0" presId="urn:microsoft.com/office/officeart/2005/8/layout/hierarchy2"/>
    <dgm:cxn modelId="{BAF85B74-1E46-42B7-B947-74C09BADAC07}" srcId="{206870DC-2DF8-46D4-AF42-0EAF7027B315}" destId="{B66800C3-9AE4-4BCA-A4A9-3463D988143E}" srcOrd="1" destOrd="0" parTransId="{7D2E5309-5284-482A-B02D-5A4BC4FE8344}" sibTransId="{DAF7F24E-00B9-48CC-9CBB-B8FC5A69259A}"/>
    <dgm:cxn modelId="{BB3D907C-BAAF-4E0D-AD44-806E42E9A2E3}" type="presOf" srcId="{A91149E4-81C3-4A45-B5E6-567AD0B1B5C4}" destId="{7786911F-7873-4B1E-82BF-76BBFF21526B}" srcOrd="0" destOrd="0" presId="urn:microsoft.com/office/officeart/2005/8/layout/hierarchy2"/>
    <dgm:cxn modelId="{2D764285-DCA0-40C8-88BD-F3EB189E747E}" srcId="{A91149E4-81C3-4A45-B5E6-567AD0B1B5C4}" destId="{40AFA222-CF4A-45CA-9078-6A301587BDA9}" srcOrd="1" destOrd="0" parTransId="{11A3A469-3234-4D8E-B120-5502F710AEC5}" sibTransId="{0B623A88-392A-4847-A7E9-C0381CF8E201}"/>
    <dgm:cxn modelId="{1D0BBC8A-CAF3-4BE0-A1F6-9CA1E2B91BA9}" srcId="{8AE216E4-2780-4F4F-AF5B-7E26178B9306}" destId="{57232F30-F213-4D65-AD83-0716359C4589}" srcOrd="0" destOrd="0" parTransId="{B156D623-D317-4647-8B2F-58D2A02EF8DB}" sibTransId="{F97F993F-053D-4602-88C5-E696FF2D955B}"/>
    <dgm:cxn modelId="{03F04B91-77CD-460B-AEB2-BB24E0BD6EC7}" type="presOf" srcId="{EF43CF6E-F8ED-4484-A497-4F172F991EA9}" destId="{6C65D708-CD0E-4FE0-9185-41DF8CE41801}" srcOrd="0" destOrd="0" presId="urn:microsoft.com/office/officeart/2005/8/layout/hierarchy2"/>
    <dgm:cxn modelId="{6B67B0A2-04D6-4BFC-AC0C-B1C5FEC22051}" type="presOf" srcId="{5E3F03C2-12A9-4EE0-84E9-F445F1F897A2}" destId="{BE788544-3D78-4496-99F0-692D83F43AEC}" srcOrd="0" destOrd="0" presId="urn:microsoft.com/office/officeart/2005/8/layout/hierarchy2"/>
    <dgm:cxn modelId="{67028CA3-9C71-4A54-B74B-8723AE27DB24}" type="presOf" srcId="{10E1A19E-BFDA-4502-A837-CED27B8A6504}" destId="{103A116E-661D-43DA-9F15-0A2E19FD49CB}" srcOrd="0" destOrd="0" presId="urn:microsoft.com/office/officeart/2005/8/layout/hierarchy2"/>
    <dgm:cxn modelId="{094A65A6-58EB-4BBA-894C-79D652E1CB32}" srcId="{8AE216E4-2780-4F4F-AF5B-7E26178B9306}" destId="{10E1A19E-BFDA-4502-A837-CED27B8A6504}" srcOrd="1" destOrd="0" parTransId="{426406B9-CB25-49F5-A28A-BFC8A8ABF907}" sibTransId="{3C826706-7368-48CB-BDCD-12ACE2DF09DB}"/>
    <dgm:cxn modelId="{BCCBC1A7-850C-4B1D-B0F6-B72EA809B586}" type="presOf" srcId="{78E41B15-92B7-42D8-BBCC-25805707D76C}" destId="{DCF1D2D0-4ECD-420D-AE59-EB9A8C635D80}" srcOrd="0" destOrd="0" presId="urn:microsoft.com/office/officeart/2005/8/layout/hierarchy2"/>
    <dgm:cxn modelId="{80BCDBBA-7DD2-4DA2-A350-53116A953291}" type="presOf" srcId="{426406B9-CB25-49F5-A28A-BFC8A8ABF907}" destId="{0B0593B0-1E0E-4B8D-B889-D00B94C5A9A2}" srcOrd="1" destOrd="0" presId="urn:microsoft.com/office/officeart/2005/8/layout/hierarchy2"/>
    <dgm:cxn modelId="{77C2D8BB-7D0A-4CE3-9063-BCC9AC72BB39}" srcId="{A91149E4-81C3-4A45-B5E6-567AD0B1B5C4}" destId="{EF43CF6E-F8ED-4484-A497-4F172F991EA9}" srcOrd="0" destOrd="0" parTransId="{CE522594-8F59-4372-BBD0-865FCDCFCF00}" sibTransId="{74E688F0-FCA5-4EEF-BD5B-9D04C3BAFEF7}"/>
    <dgm:cxn modelId="{6B35DFBD-BCEE-4D0D-8A2A-C9F2FECF4040}" srcId="{B66800C3-9AE4-4BCA-A4A9-3463D988143E}" destId="{A91149E4-81C3-4A45-B5E6-567AD0B1B5C4}" srcOrd="0" destOrd="0" parTransId="{38F440E6-F29C-4E37-935E-0461A96D03C8}" sibTransId="{A8DEB11C-C2F6-4089-8619-9D18FA98491C}"/>
    <dgm:cxn modelId="{08181CC4-864F-48D9-8162-527C0EAD36EE}" type="presOf" srcId="{11A3A469-3234-4D8E-B120-5502F710AEC5}" destId="{84BBEA36-C166-4167-A9D2-0768BA03747E}" srcOrd="0" destOrd="0" presId="urn:microsoft.com/office/officeart/2005/8/layout/hierarchy2"/>
    <dgm:cxn modelId="{CCE418D3-B7E7-40B3-9A63-AFD77E811AC2}" type="presOf" srcId="{5E3F03C2-12A9-4EE0-84E9-F445F1F897A2}" destId="{97B3A14A-D3C7-4E53-98CF-30BED4B6E0D3}" srcOrd="1" destOrd="0" presId="urn:microsoft.com/office/officeart/2005/8/layout/hierarchy2"/>
    <dgm:cxn modelId="{44AB89D3-4FA1-42B3-B22A-D5EFA67FA12A}" type="presOf" srcId="{8AE216E4-2780-4F4F-AF5B-7E26178B9306}" destId="{9B8530EE-ACCB-4337-8274-FADD2B0E0D5D}" srcOrd="0" destOrd="0" presId="urn:microsoft.com/office/officeart/2005/8/layout/hierarchy2"/>
    <dgm:cxn modelId="{D90B94DA-5FC7-43F9-BEB7-D471DC9355FB}" type="presOf" srcId="{7D2E5309-5284-482A-B02D-5A4BC4FE8344}" destId="{B817B679-5112-4050-9D62-13F2C8C77547}" srcOrd="0" destOrd="0" presId="urn:microsoft.com/office/officeart/2005/8/layout/hierarchy2"/>
    <dgm:cxn modelId="{45F540DF-2BD7-44E9-A22B-068523DFE832}" type="presOf" srcId="{206870DC-2DF8-46D4-AF42-0EAF7027B315}" destId="{51108E05-42F0-4730-A326-6149A6EFAD5E}" srcOrd="0" destOrd="0" presId="urn:microsoft.com/office/officeart/2005/8/layout/hierarchy2"/>
    <dgm:cxn modelId="{4C64C1EA-B018-4325-B209-F5269638FDC7}" type="presOf" srcId="{11A3A469-3234-4D8E-B120-5502F710AEC5}" destId="{C9957220-CB39-4829-AC8A-1CBD59A48194}" srcOrd="1" destOrd="0" presId="urn:microsoft.com/office/officeart/2005/8/layout/hierarchy2"/>
    <dgm:cxn modelId="{A0B824F2-E228-4FB9-9C55-B7338A2C844C}" type="presOf" srcId="{5DA84A37-5022-4237-A92A-CF2228698053}" destId="{A80385E7-1ED3-412F-A4A7-3AD05B6C2F3B}" srcOrd="0" destOrd="0" presId="urn:microsoft.com/office/officeart/2005/8/layout/hierarchy2"/>
    <dgm:cxn modelId="{332566FB-4ABB-46A5-8FD8-FE2714ADF6BD}" type="presOf" srcId="{2A856571-4F0D-451F-82A1-4E92C19FABD4}" destId="{8AE96E68-3C67-4D86-BE98-9688905191D8}" srcOrd="0" destOrd="0" presId="urn:microsoft.com/office/officeart/2005/8/layout/hierarchy2"/>
    <dgm:cxn modelId="{805A5341-EDC3-48BB-887B-8D1A69DC81C6}" type="presParOf" srcId="{A80385E7-1ED3-412F-A4A7-3AD05B6C2F3B}" destId="{121E5E47-D476-408D-A237-9A30EE465F5D}" srcOrd="0" destOrd="0" presId="urn:microsoft.com/office/officeart/2005/8/layout/hierarchy2"/>
    <dgm:cxn modelId="{E3E51C8B-9C57-4776-9B3F-F6FD973CBE93}" type="presParOf" srcId="{121E5E47-D476-408D-A237-9A30EE465F5D}" destId="{51108E05-42F0-4730-A326-6149A6EFAD5E}" srcOrd="0" destOrd="0" presId="urn:microsoft.com/office/officeart/2005/8/layout/hierarchy2"/>
    <dgm:cxn modelId="{F37E39F9-DFA8-4C78-B13D-8F3ED03EA025}" type="presParOf" srcId="{121E5E47-D476-408D-A237-9A30EE465F5D}" destId="{A1ADCA21-55E8-4F91-92BD-7ECD3AE3644E}" srcOrd="1" destOrd="0" presId="urn:microsoft.com/office/officeart/2005/8/layout/hierarchy2"/>
    <dgm:cxn modelId="{9C9F93C6-C021-482C-9EB9-251DF6A9930D}" type="presParOf" srcId="{A1ADCA21-55E8-4F91-92BD-7ECD3AE3644E}" destId="{BE788544-3D78-4496-99F0-692D83F43AEC}" srcOrd="0" destOrd="0" presId="urn:microsoft.com/office/officeart/2005/8/layout/hierarchy2"/>
    <dgm:cxn modelId="{AFB279A0-61D2-4C92-A554-9B639B7BC67E}" type="presParOf" srcId="{BE788544-3D78-4496-99F0-692D83F43AEC}" destId="{97B3A14A-D3C7-4E53-98CF-30BED4B6E0D3}" srcOrd="0" destOrd="0" presId="urn:microsoft.com/office/officeart/2005/8/layout/hierarchy2"/>
    <dgm:cxn modelId="{13E54D3E-0474-48C2-88E4-F60BF9613BB5}" type="presParOf" srcId="{A1ADCA21-55E8-4F91-92BD-7ECD3AE3644E}" destId="{2379D41C-1FAD-459D-818E-A855A9315824}" srcOrd="1" destOrd="0" presId="urn:microsoft.com/office/officeart/2005/8/layout/hierarchy2"/>
    <dgm:cxn modelId="{D2470F19-C4A3-4ABD-BD36-605E93409821}" type="presParOf" srcId="{2379D41C-1FAD-459D-818E-A855A9315824}" destId="{8AE96E68-3C67-4D86-BE98-9688905191D8}" srcOrd="0" destOrd="0" presId="urn:microsoft.com/office/officeart/2005/8/layout/hierarchy2"/>
    <dgm:cxn modelId="{A64B548C-9F83-42D8-B01C-3C43ED73EDDC}" type="presParOf" srcId="{2379D41C-1FAD-459D-818E-A855A9315824}" destId="{E0045DE7-06EB-45DB-8663-AEDEF590CAE1}" srcOrd="1" destOrd="0" presId="urn:microsoft.com/office/officeart/2005/8/layout/hierarchy2"/>
    <dgm:cxn modelId="{47F9424F-6093-4E9F-8486-16CB12DDC1E4}" type="presParOf" srcId="{A1ADCA21-55E8-4F91-92BD-7ECD3AE3644E}" destId="{B817B679-5112-4050-9D62-13F2C8C77547}" srcOrd="2" destOrd="0" presId="urn:microsoft.com/office/officeart/2005/8/layout/hierarchy2"/>
    <dgm:cxn modelId="{60C0D5FB-EDC4-41F7-81B3-AD8143041FAA}" type="presParOf" srcId="{B817B679-5112-4050-9D62-13F2C8C77547}" destId="{7A7B7172-4D6E-45B1-A007-24604E66237C}" srcOrd="0" destOrd="0" presId="urn:microsoft.com/office/officeart/2005/8/layout/hierarchy2"/>
    <dgm:cxn modelId="{E722BB06-F77E-4C77-A842-9214CC46BB1B}" type="presParOf" srcId="{A1ADCA21-55E8-4F91-92BD-7ECD3AE3644E}" destId="{51FC4123-945E-4ED7-B49B-36FDDC8B5B77}" srcOrd="3" destOrd="0" presId="urn:microsoft.com/office/officeart/2005/8/layout/hierarchy2"/>
    <dgm:cxn modelId="{8EEED04B-BAB8-4778-A970-9319F525F46B}" type="presParOf" srcId="{51FC4123-945E-4ED7-B49B-36FDDC8B5B77}" destId="{92216E7B-C499-4093-8A27-48DB88705F6A}" srcOrd="0" destOrd="0" presId="urn:microsoft.com/office/officeart/2005/8/layout/hierarchy2"/>
    <dgm:cxn modelId="{8539DD04-AE90-4DD0-ABAE-DD5F137E56AF}" type="presParOf" srcId="{51FC4123-945E-4ED7-B49B-36FDDC8B5B77}" destId="{0FE074B0-087D-4EF0-8E62-E3D3ED5796D3}" srcOrd="1" destOrd="0" presId="urn:microsoft.com/office/officeart/2005/8/layout/hierarchy2"/>
    <dgm:cxn modelId="{13A4C8DD-C115-4ACF-AA3B-8CDF8099D811}" type="presParOf" srcId="{0FE074B0-087D-4EF0-8E62-E3D3ED5796D3}" destId="{B48AD255-4402-4E80-ADB4-F9D890DDB687}" srcOrd="0" destOrd="0" presId="urn:microsoft.com/office/officeart/2005/8/layout/hierarchy2"/>
    <dgm:cxn modelId="{50171E8F-5E3A-4553-9CAC-B7F65FBAD60B}" type="presParOf" srcId="{B48AD255-4402-4E80-ADB4-F9D890DDB687}" destId="{8044CF82-80B0-4A18-8DF7-EB1936E552F9}" srcOrd="0" destOrd="0" presId="urn:microsoft.com/office/officeart/2005/8/layout/hierarchy2"/>
    <dgm:cxn modelId="{D37C284C-BE58-49B9-BA31-EC5C42A89F54}" type="presParOf" srcId="{0FE074B0-087D-4EF0-8E62-E3D3ED5796D3}" destId="{32B1B717-50E4-44E0-B44F-E62CE4098B9F}" srcOrd="1" destOrd="0" presId="urn:microsoft.com/office/officeart/2005/8/layout/hierarchy2"/>
    <dgm:cxn modelId="{ABC59DEA-292C-42CB-BCE6-E72FCCEDDEB5}" type="presParOf" srcId="{32B1B717-50E4-44E0-B44F-E62CE4098B9F}" destId="{7786911F-7873-4B1E-82BF-76BBFF21526B}" srcOrd="0" destOrd="0" presId="urn:microsoft.com/office/officeart/2005/8/layout/hierarchy2"/>
    <dgm:cxn modelId="{A0737255-70BB-4394-9212-EDFD6BC78449}" type="presParOf" srcId="{32B1B717-50E4-44E0-B44F-E62CE4098B9F}" destId="{FD330028-5B4C-4B88-B247-FC0B5E403FD4}" srcOrd="1" destOrd="0" presId="urn:microsoft.com/office/officeart/2005/8/layout/hierarchy2"/>
    <dgm:cxn modelId="{4438169D-60F7-44C1-9D6C-D38C84B5A5B6}" type="presParOf" srcId="{FD330028-5B4C-4B88-B247-FC0B5E403FD4}" destId="{3A48A099-2F05-4646-ABBC-3673D1367C93}" srcOrd="0" destOrd="0" presId="urn:microsoft.com/office/officeart/2005/8/layout/hierarchy2"/>
    <dgm:cxn modelId="{3E12B78F-BC96-406E-9F2C-5221A35F1B97}" type="presParOf" srcId="{3A48A099-2F05-4646-ABBC-3673D1367C93}" destId="{4107C570-2F4F-4108-98DE-D72E3F0494A6}" srcOrd="0" destOrd="0" presId="urn:microsoft.com/office/officeart/2005/8/layout/hierarchy2"/>
    <dgm:cxn modelId="{F43D4D34-DBA4-4C29-A986-9D0F5E6EEB6F}" type="presParOf" srcId="{FD330028-5B4C-4B88-B247-FC0B5E403FD4}" destId="{A4870FA7-5AC1-42D8-A80C-1A8D85378E1E}" srcOrd="1" destOrd="0" presId="urn:microsoft.com/office/officeart/2005/8/layout/hierarchy2"/>
    <dgm:cxn modelId="{A32CE7C2-440D-4691-B5FA-7C6F805B6EA0}" type="presParOf" srcId="{A4870FA7-5AC1-42D8-A80C-1A8D85378E1E}" destId="{6C65D708-CD0E-4FE0-9185-41DF8CE41801}" srcOrd="0" destOrd="0" presId="urn:microsoft.com/office/officeart/2005/8/layout/hierarchy2"/>
    <dgm:cxn modelId="{75DC716E-4DB4-4A04-84E9-F487B99F07C9}" type="presParOf" srcId="{A4870FA7-5AC1-42D8-A80C-1A8D85378E1E}" destId="{1785B2FA-DE50-421F-9C33-A0E3077B7B82}" srcOrd="1" destOrd="0" presId="urn:microsoft.com/office/officeart/2005/8/layout/hierarchy2"/>
    <dgm:cxn modelId="{7AC757CD-76B0-4EC9-B487-1A9574BDEEF2}" type="presParOf" srcId="{FD330028-5B4C-4B88-B247-FC0B5E403FD4}" destId="{84BBEA36-C166-4167-A9D2-0768BA03747E}" srcOrd="2" destOrd="0" presId="urn:microsoft.com/office/officeart/2005/8/layout/hierarchy2"/>
    <dgm:cxn modelId="{E860D0C4-BA34-4ED6-BEA8-AC09AECFA541}" type="presParOf" srcId="{84BBEA36-C166-4167-A9D2-0768BA03747E}" destId="{C9957220-CB39-4829-AC8A-1CBD59A48194}" srcOrd="0" destOrd="0" presId="urn:microsoft.com/office/officeart/2005/8/layout/hierarchy2"/>
    <dgm:cxn modelId="{089D63E6-48A4-43AC-B76B-D85ABB12504E}" type="presParOf" srcId="{FD330028-5B4C-4B88-B247-FC0B5E403FD4}" destId="{4CE97FDF-BC8C-46EF-8D11-57151C13FD82}" srcOrd="3" destOrd="0" presId="urn:microsoft.com/office/officeart/2005/8/layout/hierarchy2"/>
    <dgm:cxn modelId="{BAE477D9-D336-45BC-A11E-B5583115819A}" type="presParOf" srcId="{4CE97FDF-BC8C-46EF-8D11-57151C13FD82}" destId="{3472B212-2C14-4F45-ACF3-4DDA614335C8}" srcOrd="0" destOrd="0" presId="urn:microsoft.com/office/officeart/2005/8/layout/hierarchy2"/>
    <dgm:cxn modelId="{2EF6BF8C-80A2-4929-B87D-AB110266A2D0}" type="presParOf" srcId="{4CE97FDF-BC8C-46EF-8D11-57151C13FD82}" destId="{04E94DA5-EEA3-4989-96AE-941D9487AAA8}" srcOrd="1" destOrd="0" presId="urn:microsoft.com/office/officeart/2005/8/layout/hierarchy2"/>
    <dgm:cxn modelId="{BBC54093-22E2-4207-BF9B-4704B6ABEE01}" type="presParOf" srcId="{04E94DA5-EEA3-4989-96AE-941D9487AAA8}" destId="{DCF1D2D0-4ECD-420D-AE59-EB9A8C635D80}" srcOrd="0" destOrd="0" presId="urn:microsoft.com/office/officeart/2005/8/layout/hierarchy2"/>
    <dgm:cxn modelId="{C51E0D61-4B82-47A9-B144-F01CF33B9B9E}" type="presParOf" srcId="{DCF1D2D0-4ECD-420D-AE59-EB9A8C635D80}" destId="{A782888C-4D43-45CD-893F-3AF189A1B575}" srcOrd="0" destOrd="0" presId="urn:microsoft.com/office/officeart/2005/8/layout/hierarchy2"/>
    <dgm:cxn modelId="{D208A601-EB1B-449C-97BC-C1894EB4C37E}" type="presParOf" srcId="{04E94DA5-EEA3-4989-96AE-941D9487AAA8}" destId="{0B27970D-27BA-4F55-AA62-DB495C0CD2C6}" srcOrd="1" destOrd="0" presId="urn:microsoft.com/office/officeart/2005/8/layout/hierarchy2"/>
    <dgm:cxn modelId="{08CB4C33-3C67-4A37-8F8F-045900A0ABF6}" type="presParOf" srcId="{0B27970D-27BA-4F55-AA62-DB495C0CD2C6}" destId="{9B8530EE-ACCB-4337-8274-FADD2B0E0D5D}" srcOrd="0" destOrd="0" presId="urn:microsoft.com/office/officeart/2005/8/layout/hierarchy2"/>
    <dgm:cxn modelId="{6DA98714-4357-4547-AC87-4D297199B7A3}" type="presParOf" srcId="{0B27970D-27BA-4F55-AA62-DB495C0CD2C6}" destId="{FEE23D60-BE88-46AD-A9BD-AB32E6F1D9A5}" srcOrd="1" destOrd="0" presId="urn:microsoft.com/office/officeart/2005/8/layout/hierarchy2"/>
    <dgm:cxn modelId="{D8C82C0C-D5A3-4BC6-8940-D891B5D11F5F}" type="presParOf" srcId="{FEE23D60-BE88-46AD-A9BD-AB32E6F1D9A5}" destId="{8F5DACA4-EA72-4120-BAC4-D51A3811E8CA}" srcOrd="0" destOrd="0" presId="urn:microsoft.com/office/officeart/2005/8/layout/hierarchy2"/>
    <dgm:cxn modelId="{F380EFDC-560F-44FB-A82E-89C4AD098D5E}" type="presParOf" srcId="{8F5DACA4-EA72-4120-BAC4-D51A3811E8CA}" destId="{DFBDC5B1-690C-41F9-AD56-E7EA4F39B245}" srcOrd="0" destOrd="0" presId="urn:microsoft.com/office/officeart/2005/8/layout/hierarchy2"/>
    <dgm:cxn modelId="{3A5D1661-2A88-41FA-BBE1-2D529FD4DF90}" type="presParOf" srcId="{FEE23D60-BE88-46AD-A9BD-AB32E6F1D9A5}" destId="{C3DCFE88-93A8-41D3-A7D1-184C0FCB2FD2}" srcOrd="1" destOrd="0" presId="urn:microsoft.com/office/officeart/2005/8/layout/hierarchy2"/>
    <dgm:cxn modelId="{FF938D19-E414-4B30-92CD-E09F8CB7616A}" type="presParOf" srcId="{C3DCFE88-93A8-41D3-A7D1-184C0FCB2FD2}" destId="{BC248FB1-A541-4E59-85C2-BC48D2BB34F5}" srcOrd="0" destOrd="0" presId="urn:microsoft.com/office/officeart/2005/8/layout/hierarchy2"/>
    <dgm:cxn modelId="{A95377B8-2D6C-4579-9F90-83D2E956AA52}" type="presParOf" srcId="{C3DCFE88-93A8-41D3-A7D1-184C0FCB2FD2}" destId="{5DAED2AA-E72B-47D8-9865-9A61C0A097B8}" srcOrd="1" destOrd="0" presId="urn:microsoft.com/office/officeart/2005/8/layout/hierarchy2"/>
    <dgm:cxn modelId="{FE0780E4-8460-4481-A62E-5A9B49C80FFD}" type="presParOf" srcId="{FEE23D60-BE88-46AD-A9BD-AB32E6F1D9A5}" destId="{F4EF2860-76F7-45F1-8732-10D88BCECC54}" srcOrd="2" destOrd="0" presId="urn:microsoft.com/office/officeart/2005/8/layout/hierarchy2"/>
    <dgm:cxn modelId="{BC9267AF-EDB9-4638-9F7A-6C03674B2744}" type="presParOf" srcId="{F4EF2860-76F7-45F1-8732-10D88BCECC54}" destId="{0B0593B0-1E0E-4B8D-B889-D00B94C5A9A2}" srcOrd="0" destOrd="0" presId="urn:microsoft.com/office/officeart/2005/8/layout/hierarchy2"/>
    <dgm:cxn modelId="{60940D77-389A-4631-A1B4-D2378B8911ED}" type="presParOf" srcId="{FEE23D60-BE88-46AD-A9BD-AB32E6F1D9A5}" destId="{B6E521E1-18CB-4537-8BF5-587D3BF9B661}" srcOrd="3" destOrd="0" presId="urn:microsoft.com/office/officeart/2005/8/layout/hierarchy2"/>
    <dgm:cxn modelId="{ACBF52E7-3797-4632-BE98-0B61E32979A5}" type="presParOf" srcId="{B6E521E1-18CB-4537-8BF5-587D3BF9B661}" destId="{103A116E-661D-43DA-9F15-0A2E19FD49CB}" srcOrd="0" destOrd="0" presId="urn:microsoft.com/office/officeart/2005/8/layout/hierarchy2"/>
    <dgm:cxn modelId="{1F8A707A-2736-4FAB-B90C-4B5BFB40218F}" type="presParOf" srcId="{B6E521E1-18CB-4537-8BF5-587D3BF9B661}" destId="{E9B8A93C-CC1F-40B8-A754-37311F594F24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F131EC6B-0AA0-4C54-9E8E-8642F6C6D926}" type="doc">
      <dgm:prSet loTypeId="urn:microsoft.com/office/officeart/2005/8/layout/pList1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mc:AlternateContent xmlns:mc="http://schemas.openxmlformats.org/markup-compatibility/2006">
      <mc:Choice xmlns:a14="http://schemas.microsoft.com/office/drawing/2010/main" Requires="a14">
        <dgm:pt modelId="{AABE6BC1-618D-4CD2-9F41-2947C13B4CC1}">
          <dgm:prSet phldrT="[Testo]" custT="1"/>
          <dgm:spPr/>
          <dgm:t>
            <a:bodyPr/>
            <a:lstStyle/>
            <a:p>
              <a:pPr>
                <a:buNone/>
              </a:pPr>
              <a14:m>
                <m:oMath xmlns:m="http://schemas.openxmlformats.org/officeDocument/2006/math">
                  <m:r>
                    <m:rPr>
                      <m:sty m:val="p"/>
                    </m:rPr>
                    <a:rPr lang="it-IT" sz="1200" b="0" i="0" dirty="0" smtClean="0">
                      <a:solidFill>
                        <a:schemeClr val="tx2"/>
                      </a:solidFill>
                      <a:latin typeface="Cambria Math" panose="02040503050406030204" pitchFamily="18" charset="0"/>
                    </a:rPr>
                    <m:t>lr</m:t>
                  </m:r>
                  <m:r>
                    <a:rPr lang="it-IT" sz="1200" b="0" i="0" dirty="0" smtClean="0">
                      <a:solidFill>
                        <a:schemeClr val="tx2"/>
                      </a:solidFill>
                      <a:latin typeface="Cambria Math" panose="02040503050406030204" pitchFamily="18" charset="0"/>
                    </a:rPr>
                    <m:t>=</m:t>
                  </m:r>
                </m:oMath>
              </a14:m>
              <a:r>
                <a:rPr lang="it-IT" sz="1200">
                  <a:solidFill>
                    <a:schemeClr val="tx2"/>
                  </a:solidFill>
                  <a:latin typeface="Quicksand" panose="02070303000000060000" pitchFamily="18" charset="0"/>
                </a:rPr>
                <a:t> </a:t>
              </a:r>
              <a14:m>
                <m:oMath xmlns:m="http://schemas.openxmlformats.org/officeDocument/2006/math">
                  <m:sSup>
                    <m:sSupPr>
                      <m:ctrlPr>
                        <a:rPr lang="it-IT" sz="1200" i="1" dirty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</m:ctrlPr>
                    </m:sSupPr>
                    <m:e>
                      <m:r>
                        <a:rPr lang="it-IT" sz="1200" i="1" dirty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</m:e>
                    <m:sup>
                      <m:r>
                        <a:rPr lang="it-IT" sz="1200" i="1" dirty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−3</m:t>
                      </m:r>
                    </m:sup>
                  </m:sSup>
                </m:oMath>
              </a14:m>
              <a:endParaRPr lang="it-IT" sz="1200">
                <a:solidFill>
                  <a:schemeClr val="tx2"/>
                </a:solidFill>
              </a:endParaRPr>
            </a:p>
          </dgm:t>
        </dgm:pt>
      </mc:Choice>
      <mc:Fallback>
        <dgm:pt modelId="{AABE6BC1-618D-4CD2-9F41-2947C13B4CC1}">
          <dgm:prSet phldrT="[Testo]" custT="1"/>
          <dgm:spPr/>
          <dgm:t>
            <a:bodyPr/>
            <a:lstStyle/>
            <a:p>
              <a:pPr>
                <a:buNone/>
              </a:pPr>
              <a:r>
                <a:rPr lang="it-IT" sz="1200" b="0" i="0" dirty="0">
                  <a:solidFill>
                    <a:schemeClr val="tx2"/>
                  </a:solidFill>
                  <a:latin typeface="Cambria Math" panose="02040503050406030204" pitchFamily="18" charset="0"/>
                </a:rPr>
                <a:t>lr=</a:t>
              </a:r>
              <a:r>
                <a:rPr lang="it-IT" sz="1200">
                  <a:solidFill>
                    <a:schemeClr val="tx2"/>
                  </a:solidFill>
                  <a:latin typeface="Quicksand" panose="02070303000000060000" pitchFamily="18" charset="0"/>
                </a:rPr>
                <a:t> </a:t>
              </a:r>
              <a:r>
                <a:rPr lang="it-IT" sz="1200" i="0" dirty="0">
                  <a:solidFill>
                    <a:schemeClr val="tx2"/>
                  </a:solidFill>
                  <a:latin typeface="Cambria Math" panose="02040503050406030204" pitchFamily="18" charset="0"/>
                </a:rPr>
                <a:t>10^(−3)</a:t>
              </a:r>
              <a:endParaRPr lang="it-IT" sz="1200">
                <a:solidFill>
                  <a:schemeClr val="tx2"/>
                </a:solidFill>
              </a:endParaRPr>
            </a:p>
          </dgm:t>
        </dgm:pt>
      </mc:Fallback>
    </mc:AlternateContent>
    <dgm:pt modelId="{153E62F1-C81C-4122-AAF4-EB83997BD3A6}" type="parTrans" cxnId="{A9A94C05-2DA7-4F3F-B10C-A8D78A59FCF0}">
      <dgm:prSet/>
      <dgm:spPr/>
      <dgm:t>
        <a:bodyPr/>
        <a:lstStyle/>
        <a:p>
          <a:endParaRPr lang="it-IT"/>
        </a:p>
      </dgm:t>
    </dgm:pt>
    <dgm:pt modelId="{C64BF352-A3EF-4027-B22C-FDC05FAC4E9B}" type="sibTrans" cxnId="{A9A94C05-2DA7-4F3F-B10C-A8D78A59FCF0}">
      <dgm:prSet/>
      <dgm:spPr/>
      <dgm:t>
        <a:bodyPr/>
        <a:lstStyle/>
        <a:p>
          <a:endParaRPr lang="it-IT"/>
        </a:p>
      </dgm:t>
    </dgm:pt>
    <mc:AlternateContent xmlns:mc="http://schemas.openxmlformats.org/markup-compatibility/2006">
      <mc:Choice xmlns:a14="http://schemas.microsoft.com/office/drawing/2010/main" Requires="a14">
        <dgm:pt modelId="{50B82F7C-33EC-479A-8F27-F48269C79ED5}">
          <dgm:prSet phldrT="[Testo]" custT="1"/>
          <dgm:spPr/>
          <dgm:t>
            <a:bodyPr/>
            <a:lstStyle/>
            <a:p>
              <a:pPr>
                <a:buNone/>
              </a:pPr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r>
                      <m:rPr>
                        <m:sty m:val="p"/>
                      </m:rPr>
                      <a:rPr lang="it-IT" sz="1200" b="0" i="0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lr</m:t>
                    </m:r>
                    <m:r>
                      <a:rPr lang="it-IT" sz="1200" b="0" i="0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it-IT" sz="1200" i="1" dirty="0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1200" i="1" dirty="0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it-IT" sz="1200" i="1" dirty="0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it-IT" sz="1200" b="0" i="1" dirty="0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m:oMathPara>
              </a14:m>
              <a:endParaRPr lang="it-IT" sz="1200">
                <a:solidFill>
                  <a:schemeClr val="tx2"/>
                </a:solidFill>
              </a:endParaRPr>
            </a:p>
          </dgm:t>
        </dgm:pt>
      </mc:Choice>
      <mc:Fallback>
        <dgm:pt modelId="{50B82F7C-33EC-479A-8F27-F48269C79ED5}">
          <dgm:prSet phldrT="[Testo]" custT="1"/>
          <dgm:spPr/>
          <dgm:t>
            <a:bodyPr/>
            <a:lstStyle/>
            <a:p>
              <a:pPr>
                <a:buNone/>
              </a:pPr>
              <a:r>
                <a:rPr lang="it-IT" sz="1200" b="0" i="0" dirty="0">
                  <a:solidFill>
                    <a:schemeClr val="tx2"/>
                  </a:solidFill>
                  <a:latin typeface="Cambria Math" panose="02040503050406030204" pitchFamily="18" charset="0"/>
                </a:rPr>
                <a:t>lr=</a:t>
              </a:r>
              <a:r>
                <a:rPr lang="it-IT" sz="1200" i="0" dirty="0">
                  <a:solidFill>
                    <a:schemeClr val="tx2"/>
                  </a:solidFill>
                  <a:latin typeface="Cambria Math" panose="02040503050406030204" pitchFamily="18" charset="0"/>
                </a:rPr>
                <a:t>10^(−</a:t>
              </a:r>
              <a:r>
                <a:rPr lang="it-IT" sz="1200" b="0" i="0" dirty="0">
                  <a:solidFill>
                    <a:schemeClr val="tx2"/>
                  </a:solidFill>
                  <a:latin typeface="Cambria Math" panose="02040503050406030204" pitchFamily="18" charset="0"/>
                </a:rPr>
                <a:t>4)</a:t>
              </a:r>
              <a:endParaRPr lang="it-IT" sz="1200">
                <a:solidFill>
                  <a:schemeClr val="tx2"/>
                </a:solidFill>
              </a:endParaRPr>
            </a:p>
          </dgm:t>
        </dgm:pt>
      </mc:Fallback>
    </mc:AlternateContent>
    <dgm:pt modelId="{361CBB26-CAD7-4281-8E2A-DDEE74FD8B54}" type="parTrans" cxnId="{757EA0B3-1FBA-4A8D-9887-8C6576DBDDD0}">
      <dgm:prSet/>
      <dgm:spPr/>
      <dgm:t>
        <a:bodyPr/>
        <a:lstStyle/>
        <a:p>
          <a:endParaRPr lang="it-IT"/>
        </a:p>
      </dgm:t>
    </dgm:pt>
    <dgm:pt modelId="{702E5CAA-5BC2-4052-8AE2-FDCB638C1CF1}" type="sibTrans" cxnId="{757EA0B3-1FBA-4A8D-9887-8C6576DBDDD0}">
      <dgm:prSet/>
      <dgm:spPr/>
      <dgm:t>
        <a:bodyPr/>
        <a:lstStyle/>
        <a:p>
          <a:endParaRPr lang="it-IT"/>
        </a:p>
      </dgm:t>
    </dgm:pt>
    <mc:AlternateContent xmlns:mc="http://schemas.openxmlformats.org/markup-compatibility/2006">
      <mc:Choice xmlns:a14="http://schemas.microsoft.com/office/drawing/2010/main" Requires="a14">
        <dgm:pt modelId="{B726E26E-A1F8-417A-A00A-CCF98F4318E2}">
          <dgm:prSet phldrT="[Testo]" custT="1"/>
          <dgm:spPr/>
          <dgm:t>
            <a:bodyPr/>
            <a:lstStyle/>
            <a:p>
              <a:pPr>
                <a:buNone/>
              </a:pPr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r>
                      <m:rPr>
                        <m:sty m:val="p"/>
                      </m:rPr>
                      <a:rPr lang="it-IT" sz="1200" b="0" i="0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lr</m:t>
                    </m:r>
                    <m:r>
                      <a:rPr lang="it-IT" sz="1200" b="0" i="0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it-IT" sz="1200" i="1" dirty="0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1200" i="1" dirty="0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it-IT" sz="1200" i="1" dirty="0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it-IT" sz="1200" b="0" i="1" dirty="0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</m:oMath>
                </m:oMathPara>
              </a14:m>
              <a:endParaRPr lang="it-IT" sz="1200">
                <a:solidFill>
                  <a:schemeClr val="tx2"/>
                </a:solidFill>
              </a:endParaRPr>
            </a:p>
          </dgm:t>
        </dgm:pt>
      </mc:Choice>
      <mc:Fallback>
        <dgm:pt modelId="{B726E26E-A1F8-417A-A00A-CCF98F4318E2}">
          <dgm:prSet phldrT="[Testo]" custT="1"/>
          <dgm:spPr/>
          <dgm:t>
            <a:bodyPr/>
            <a:lstStyle/>
            <a:p>
              <a:pPr>
                <a:buNone/>
              </a:pPr>
              <a:r>
                <a:rPr lang="it-IT" sz="1200" b="0" i="0" dirty="0">
                  <a:solidFill>
                    <a:schemeClr val="tx2"/>
                  </a:solidFill>
                  <a:latin typeface="Cambria Math" panose="02040503050406030204" pitchFamily="18" charset="0"/>
                </a:rPr>
                <a:t>lr=</a:t>
              </a:r>
              <a:r>
                <a:rPr lang="it-IT" sz="1200" i="0" dirty="0">
                  <a:solidFill>
                    <a:schemeClr val="tx2"/>
                  </a:solidFill>
                  <a:latin typeface="Cambria Math" panose="02040503050406030204" pitchFamily="18" charset="0"/>
                </a:rPr>
                <a:t>10^(−</a:t>
              </a:r>
              <a:r>
                <a:rPr lang="it-IT" sz="1200" b="0" i="0" dirty="0">
                  <a:solidFill>
                    <a:schemeClr val="tx2"/>
                  </a:solidFill>
                  <a:latin typeface="Cambria Math" panose="02040503050406030204" pitchFamily="18" charset="0"/>
                </a:rPr>
                <a:t>5)</a:t>
              </a:r>
              <a:endParaRPr lang="it-IT" sz="1200">
                <a:solidFill>
                  <a:schemeClr val="tx2"/>
                </a:solidFill>
              </a:endParaRPr>
            </a:p>
          </dgm:t>
        </dgm:pt>
      </mc:Fallback>
    </mc:AlternateContent>
    <dgm:pt modelId="{7CE4858A-65BD-4BAE-B4CE-18C4C04BD4F3}" type="parTrans" cxnId="{6EA484D4-4537-4695-981B-0BF2B1011651}">
      <dgm:prSet/>
      <dgm:spPr/>
      <dgm:t>
        <a:bodyPr/>
        <a:lstStyle/>
        <a:p>
          <a:endParaRPr lang="it-IT"/>
        </a:p>
      </dgm:t>
    </dgm:pt>
    <dgm:pt modelId="{88912FD1-4D64-439F-A0F3-93B10D8EF7E2}" type="sibTrans" cxnId="{6EA484D4-4537-4695-981B-0BF2B1011651}">
      <dgm:prSet/>
      <dgm:spPr/>
      <dgm:t>
        <a:bodyPr/>
        <a:lstStyle/>
        <a:p>
          <a:endParaRPr lang="it-IT"/>
        </a:p>
      </dgm:t>
    </dgm:pt>
    <mc:AlternateContent xmlns:mc="http://schemas.openxmlformats.org/markup-compatibility/2006">
      <mc:Choice xmlns:a14="http://schemas.microsoft.com/office/drawing/2010/main" Requires="a14">
        <dgm:pt modelId="{E04B2930-AEA5-4086-9B86-76C229176DF1}">
          <dgm:prSet phldrT="[Testo]" custT="1"/>
          <dgm:spPr/>
          <dgm:t>
            <a:bodyPr/>
            <a:lstStyle/>
            <a:p>
              <a:pPr>
                <a:buNone/>
              </a:pPr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r>
                      <m:rPr>
                        <m:sty m:val="p"/>
                      </m:rPr>
                      <a:rPr lang="it-IT" sz="1200" b="0" i="0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lr</m:t>
                    </m:r>
                    <m:r>
                      <a:rPr lang="it-IT" sz="1200" b="0" i="0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it-IT" sz="1200" i="1" dirty="0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1200" i="1" dirty="0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it-IT" sz="1200" i="1" dirty="0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it-IT" sz="1200" b="0" i="1" dirty="0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</m:oMath>
                </m:oMathPara>
              </a14:m>
              <a:endParaRPr lang="it-IT" sz="1200">
                <a:solidFill>
                  <a:schemeClr val="tx2"/>
                </a:solidFill>
              </a:endParaRPr>
            </a:p>
          </dgm:t>
        </dgm:pt>
      </mc:Choice>
      <mc:Fallback>
        <dgm:pt modelId="{E04B2930-AEA5-4086-9B86-76C229176DF1}">
          <dgm:prSet phldrT="[Testo]" custT="1"/>
          <dgm:spPr/>
          <dgm:t>
            <a:bodyPr/>
            <a:lstStyle/>
            <a:p>
              <a:pPr>
                <a:buNone/>
              </a:pPr>
              <a:r>
                <a:rPr lang="it-IT" sz="1200" b="0" i="0" dirty="0">
                  <a:solidFill>
                    <a:schemeClr val="tx2"/>
                  </a:solidFill>
                  <a:latin typeface="Cambria Math" panose="02040503050406030204" pitchFamily="18" charset="0"/>
                </a:rPr>
                <a:t>lr=</a:t>
              </a:r>
              <a:r>
                <a:rPr lang="it-IT" sz="1200" i="0" dirty="0">
                  <a:solidFill>
                    <a:schemeClr val="tx2"/>
                  </a:solidFill>
                  <a:latin typeface="Cambria Math" panose="02040503050406030204" pitchFamily="18" charset="0"/>
                </a:rPr>
                <a:t>10^(−</a:t>
              </a:r>
              <a:r>
                <a:rPr lang="it-IT" sz="1200" b="0" i="0" dirty="0">
                  <a:solidFill>
                    <a:schemeClr val="tx2"/>
                  </a:solidFill>
                  <a:latin typeface="Cambria Math" panose="02040503050406030204" pitchFamily="18" charset="0"/>
                </a:rPr>
                <a:t>6)</a:t>
              </a:r>
              <a:endParaRPr lang="it-IT" sz="1200">
                <a:solidFill>
                  <a:schemeClr val="tx2"/>
                </a:solidFill>
              </a:endParaRPr>
            </a:p>
          </dgm:t>
        </dgm:pt>
      </mc:Fallback>
    </mc:AlternateContent>
    <dgm:pt modelId="{F24D5BE8-EEE7-4989-98DC-923767C3CBE2}" type="parTrans" cxnId="{C051F376-5D1E-4E14-A7B2-C974EBA21409}">
      <dgm:prSet/>
      <dgm:spPr/>
      <dgm:t>
        <a:bodyPr/>
        <a:lstStyle/>
        <a:p>
          <a:endParaRPr lang="it-IT"/>
        </a:p>
      </dgm:t>
    </dgm:pt>
    <dgm:pt modelId="{A47D7CFC-DE63-4279-A5A3-FD5B428F352B}" type="sibTrans" cxnId="{C051F376-5D1E-4E14-A7B2-C974EBA21409}">
      <dgm:prSet/>
      <dgm:spPr/>
      <dgm:t>
        <a:bodyPr/>
        <a:lstStyle/>
        <a:p>
          <a:endParaRPr lang="it-IT"/>
        </a:p>
      </dgm:t>
    </dgm:pt>
    <dgm:pt modelId="{BDF95ECB-C511-449C-9065-7EC4232FCF9D}" type="pres">
      <dgm:prSet presAssocID="{F131EC6B-0AA0-4C54-9E8E-8642F6C6D926}" presName="Name0" presStyleCnt="0">
        <dgm:presLayoutVars>
          <dgm:dir/>
          <dgm:resizeHandles val="exact"/>
        </dgm:presLayoutVars>
      </dgm:prSet>
      <dgm:spPr/>
    </dgm:pt>
    <dgm:pt modelId="{A47CB913-E726-433E-96A3-6AB89684374C}" type="pres">
      <dgm:prSet presAssocID="{AABE6BC1-618D-4CD2-9F41-2947C13B4CC1}" presName="compNode" presStyleCnt="0"/>
      <dgm:spPr/>
    </dgm:pt>
    <dgm:pt modelId="{0E13B191-50A1-4D57-B161-FD565FE32DA4}" type="pres">
      <dgm:prSet presAssocID="{AABE6BC1-618D-4CD2-9F41-2947C13B4CC1}" presName="pictRect" presStyleLbl="node1" presStyleIdx="0" presStyleCnt="4" custScaleX="146410" custScaleY="146410" custLinFactNeighborX="-210" custLinFactNeighborY="16006"/>
      <dgm:spPr>
        <a:blipFill dpi="0" rotWithShape="1">
          <a:blip xmlns:r="http://schemas.openxmlformats.org/officeDocument/2006/relationships" r:embed="rId1"/>
          <a:srcRect/>
          <a:stretch>
            <a:fillRect t="24287" b="24287"/>
          </a:stretch>
        </a:blipFill>
      </dgm:spPr>
    </dgm:pt>
    <dgm:pt modelId="{A2D88140-A356-4ED4-AC0B-CFC570F13D37}" type="pres">
      <dgm:prSet presAssocID="{AABE6BC1-618D-4CD2-9F41-2947C13B4CC1}" presName="textRect" presStyleLbl="revTx" presStyleIdx="0" presStyleCnt="4" custScaleX="127545" custScaleY="45361" custLinFactNeighborX="847" custLinFactNeighborY="-20698">
        <dgm:presLayoutVars>
          <dgm:bulletEnabled val="1"/>
        </dgm:presLayoutVars>
      </dgm:prSet>
      <dgm:spPr/>
    </dgm:pt>
    <dgm:pt modelId="{948E2263-C673-42A5-8CC9-6F72615CE080}" type="pres">
      <dgm:prSet presAssocID="{C64BF352-A3EF-4027-B22C-FDC05FAC4E9B}" presName="sibTrans" presStyleLbl="sibTrans2D1" presStyleIdx="0" presStyleCnt="0"/>
      <dgm:spPr/>
    </dgm:pt>
    <dgm:pt modelId="{B35E2CC7-AA22-4137-8725-2B7CA826A915}" type="pres">
      <dgm:prSet presAssocID="{50B82F7C-33EC-479A-8F27-F48269C79ED5}" presName="compNode" presStyleCnt="0"/>
      <dgm:spPr/>
    </dgm:pt>
    <dgm:pt modelId="{388F63C6-F2ED-44FE-8A2E-7A304EBCEEC8}" type="pres">
      <dgm:prSet presAssocID="{50B82F7C-33EC-479A-8F27-F48269C79ED5}" presName="pictRect" presStyleLbl="node1" presStyleIdx="1" presStyleCnt="4" custScaleX="146410" custScaleY="146410" custLinFactNeighborY="15163"/>
      <dgm:spPr>
        <a:blipFill dpi="0" rotWithShape="1">
          <a:blip xmlns:r="http://schemas.openxmlformats.org/officeDocument/2006/relationships" r:embed="rId2"/>
          <a:srcRect/>
          <a:stretch>
            <a:fillRect t="24068" b="24068"/>
          </a:stretch>
        </a:blipFill>
      </dgm:spPr>
    </dgm:pt>
    <dgm:pt modelId="{58BBCE09-BE34-4CAE-B96F-2B228862F8A1}" type="pres">
      <dgm:prSet presAssocID="{50B82F7C-33EC-479A-8F27-F48269C79ED5}" presName="textRect" presStyleLbl="revTx" presStyleIdx="1" presStyleCnt="4" custScaleX="127545" custScaleY="45361" custLinFactNeighborX="847" custLinFactNeighborY="-20698">
        <dgm:presLayoutVars>
          <dgm:bulletEnabled val="1"/>
        </dgm:presLayoutVars>
      </dgm:prSet>
      <dgm:spPr/>
    </dgm:pt>
    <dgm:pt modelId="{77F9F67F-6151-4ADF-8230-65CBBD05EA49}" type="pres">
      <dgm:prSet presAssocID="{702E5CAA-5BC2-4052-8AE2-FDCB638C1CF1}" presName="sibTrans" presStyleLbl="sibTrans2D1" presStyleIdx="0" presStyleCnt="0"/>
      <dgm:spPr/>
    </dgm:pt>
    <dgm:pt modelId="{B4844401-1747-4377-A054-9A497F30DA1F}" type="pres">
      <dgm:prSet presAssocID="{B726E26E-A1F8-417A-A00A-CCF98F4318E2}" presName="compNode" presStyleCnt="0"/>
      <dgm:spPr/>
    </dgm:pt>
    <dgm:pt modelId="{22B7100B-9AC7-4EF9-9F02-704CD6E85958}" type="pres">
      <dgm:prSet presAssocID="{B726E26E-A1F8-417A-A00A-CCF98F4318E2}" presName="pictRect" presStyleLbl="node1" presStyleIdx="2" presStyleCnt="4" custScaleX="146410" custScaleY="146410" custLinFactNeighborY="-51210"/>
      <dgm:spPr>
        <a:blipFill dpi="0" rotWithShape="1">
          <a:blip xmlns:r="http://schemas.openxmlformats.org/officeDocument/2006/relationships" r:embed="rId3"/>
          <a:srcRect/>
          <a:stretch>
            <a:fillRect t="24143" b="24143"/>
          </a:stretch>
        </a:blipFill>
      </dgm:spPr>
    </dgm:pt>
    <dgm:pt modelId="{256AB883-D4F3-48F1-B1B7-B4FBE4DB2F49}" type="pres">
      <dgm:prSet presAssocID="{B726E26E-A1F8-417A-A00A-CCF98F4318E2}" presName="textRect" presStyleLbl="revTx" presStyleIdx="2" presStyleCnt="4" custScaleX="127545" custScaleY="45361" custLinFactY="-44301" custLinFactNeighborX="847" custLinFactNeighborY="-100000">
        <dgm:presLayoutVars>
          <dgm:bulletEnabled val="1"/>
        </dgm:presLayoutVars>
      </dgm:prSet>
      <dgm:spPr/>
    </dgm:pt>
    <dgm:pt modelId="{2FF35903-307D-4D63-A172-FECF1881BC85}" type="pres">
      <dgm:prSet presAssocID="{88912FD1-4D64-439F-A0F3-93B10D8EF7E2}" presName="sibTrans" presStyleLbl="sibTrans2D1" presStyleIdx="0" presStyleCnt="0"/>
      <dgm:spPr/>
    </dgm:pt>
    <dgm:pt modelId="{C3C34981-B803-4331-B468-BFB20A670E1C}" type="pres">
      <dgm:prSet presAssocID="{E04B2930-AEA5-4086-9B86-76C229176DF1}" presName="compNode" presStyleCnt="0"/>
      <dgm:spPr/>
    </dgm:pt>
    <dgm:pt modelId="{917B8115-57CD-4407-9AEA-48E528131C20}" type="pres">
      <dgm:prSet presAssocID="{E04B2930-AEA5-4086-9B86-76C229176DF1}" presName="pictRect" presStyleLbl="node1" presStyleIdx="3" presStyleCnt="4" custScaleX="146410" custScaleY="146410" custLinFactNeighborY="-51210"/>
      <dgm:spPr>
        <a:blipFill dpi="0" rotWithShape="1">
          <a:blip xmlns:r="http://schemas.openxmlformats.org/officeDocument/2006/relationships" r:embed="rId4"/>
          <a:srcRect/>
          <a:stretch>
            <a:fillRect t="24068" b="24068"/>
          </a:stretch>
        </a:blipFill>
      </dgm:spPr>
    </dgm:pt>
    <dgm:pt modelId="{2A93FB2F-FA5C-4FC5-9F7D-CCE0550451E8}" type="pres">
      <dgm:prSet presAssocID="{E04B2930-AEA5-4086-9B86-76C229176DF1}" presName="textRect" presStyleLbl="revTx" presStyleIdx="3" presStyleCnt="4" custScaleX="127545" custScaleY="45361" custLinFactY="-44301" custLinFactNeighborX="847" custLinFactNeighborY="-100000">
        <dgm:presLayoutVars>
          <dgm:bulletEnabled val="1"/>
        </dgm:presLayoutVars>
      </dgm:prSet>
      <dgm:spPr/>
    </dgm:pt>
  </dgm:ptLst>
  <dgm:cxnLst>
    <dgm:cxn modelId="{A9A94C05-2DA7-4F3F-B10C-A8D78A59FCF0}" srcId="{F131EC6B-0AA0-4C54-9E8E-8642F6C6D926}" destId="{AABE6BC1-618D-4CD2-9F41-2947C13B4CC1}" srcOrd="0" destOrd="0" parTransId="{153E62F1-C81C-4122-AAF4-EB83997BD3A6}" sibTransId="{C64BF352-A3EF-4027-B22C-FDC05FAC4E9B}"/>
    <dgm:cxn modelId="{C051F376-5D1E-4E14-A7B2-C974EBA21409}" srcId="{F131EC6B-0AA0-4C54-9E8E-8642F6C6D926}" destId="{E04B2930-AEA5-4086-9B86-76C229176DF1}" srcOrd="3" destOrd="0" parTransId="{F24D5BE8-EEE7-4989-98DC-923767C3CBE2}" sibTransId="{A47D7CFC-DE63-4279-A5A3-FD5B428F352B}"/>
    <dgm:cxn modelId="{22C39179-8246-4812-8965-9D74917D8AD4}" type="presOf" srcId="{C64BF352-A3EF-4027-B22C-FDC05FAC4E9B}" destId="{948E2263-C673-42A5-8CC9-6F72615CE080}" srcOrd="0" destOrd="0" presId="urn:microsoft.com/office/officeart/2005/8/layout/pList1"/>
    <dgm:cxn modelId="{DC98B98F-A461-43E0-A8DF-3D6265D2F9AF}" type="presOf" srcId="{88912FD1-4D64-439F-A0F3-93B10D8EF7E2}" destId="{2FF35903-307D-4D63-A172-FECF1881BC85}" srcOrd="0" destOrd="0" presId="urn:microsoft.com/office/officeart/2005/8/layout/pList1"/>
    <dgm:cxn modelId="{6324349D-4161-4E03-A973-4F934CF334FF}" type="presOf" srcId="{AABE6BC1-618D-4CD2-9F41-2947C13B4CC1}" destId="{A2D88140-A356-4ED4-AC0B-CFC570F13D37}" srcOrd="0" destOrd="0" presId="urn:microsoft.com/office/officeart/2005/8/layout/pList1"/>
    <dgm:cxn modelId="{BAA34B9E-8F52-415D-9B41-2D11B9C1AB5E}" type="presOf" srcId="{50B82F7C-33EC-479A-8F27-F48269C79ED5}" destId="{58BBCE09-BE34-4CAE-B96F-2B228862F8A1}" srcOrd="0" destOrd="0" presId="urn:microsoft.com/office/officeart/2005/8/layout/pList1"/>
    <dgm:cxn modelId="{757EA0B3-1FBA-4A8D-9887-8C6576DBDDD0}" srcId="{F131EC6B-0AA0-4C54-9E8E-8642F6C6D926}" destId="{50B82F7C-33EC-479A-8F27-F48269C79ED5}" srcOrd="1" destOrd="0" parTransId="{361CBB26-CAD7-4281-8E2A-DDEE74FD8B54}" sibTransId="{702E5CAA-5BC2-4052-8AE2-FDCB638C1CF1}"/>
    <dgm:cxn modelId="{205CE0BE-F5F6-4E2D-B608-EF3F18A7B317}" type="presOf" srcId="{702E5CAA-5BC2-4052-8AE2-FDCB638C1CF1}" destId="{77F9F67F-6151-4ADF-8230-65CBBD05EA49}" srcOrd="0" destOrd="0" presId="urn:microsoft.com/office/officeart/2005/8/layout/pList1"/>
    <dgm:cxn modelId="{F8CB01C8-F488-4C1F-B2DD-FBC88C85B549}" type="presOf" srcId="{B726E26E-A1F8-417A-A00A-CCF98F4318E2}" destId="{256AB883-D4F3-48F1-B1B7-B4FBE4DB2F49}" srcOrd="0" destOrd="0" presId="urn:microsoft.com/office/officeart/2005/8/layout/pList1"/>
    <dgm:cxn modelId="{6EA484D4-4537-4695-981B-0BF2B1011651}" srcId="{F131EC6B-0AA0-4C54-9E8E-8642F6C6D926}" destId="{B726E26E-A1F8-417A-A00A-CCF98F4318E2}" srcOrd="2" destOrd="0" parTransId="{7CE4858A-65BD-4BAE-B4CE-18C4C04BD4F3}" sibTransId="{88912FD1-4D64-439F-A0F3-93B10D8EF7E2}"/>
    <dgm:cxn modelId="{1A2602DF-2003-4EB9-AF2E-591BD3958D82}" type="presOf" srcId="{F131EC6B-0AA0-4C54-9E8E-8642F6C6D926}" destId="{BDF95ECB-C511-449C-9065-7EC4232FCF9D}" srcOrd="0" destOrd="0" presId="urn:microsoft.com/office/officeart/2005/8/layout/pList1"/>
    <dgm:cxn modelId="{099101FB-C8FB-454B-B048-BCBCAFE16D55}" type="presOf" srcId="{E04B2930-AEA5-4086-9B86-76C229176DF1}" destId="{2A93FB2F-FA5C-4FC5-9F7D-CCE0550451E8}" srcOrd="0" destOrd="0" presId="urn:microsoft.com/office/officeart/2005/8/layout/pList1"/>
    <dgm:cxn modelId="{E9A4153E-D05E-4ACA-A67C-3838931284F0}" type="presParOf" srcId="{BDF95ECB-C511-449C-9065-7EC4232FCF9D}" destId="{A47CB913-E726-433E-96A3-6AB89684374C}" srcOrd="0" destOrd="0" presId="urn:microsoft.com/office/officeart/2005/8/layout/pList1"/>
    <dgm:cxn modelId="{1E192D94-D51B-4E43-918E-5E564CB4B4B2}" type="presParOf" srcId="{A47CB913-E726-433E-96A3-6AB89684374C}" destId="{0E13B191-50A1-4D57-B161-FD565FE32DA4}" srcOrd="0" destOrd="0" presId="urn:microsoft.com/office/officeart/2005/8/layout/pList1"/>
    <dgm:cxn modelId="{996B1D6C-C823-4CAA-8094-AD2FF2CBEAE8}" type="presParOf" srcId="{A47CB913-E726-433E-96A3-6AB89684374C}" destId="{A2D88140-A356-4ED4-AC0B-CFC570F13D37}" srcOrd="1" destOrd="0" presId="urn:microsoft.com/office/officeart/2005/8/layout/pList1"/>
    <dgm:cxn modelId="{E63BD69E-0C2C-493C-9DB1-F0601EC6E83A}" type="presParOf" srcId="{BDF95ECB-C511-449C-9065-7EC4232FCF9D}" destId="{948E2263-C673-42A5-8CC9-6F72615CE080}" srcOrd="1" destOrd="0" presId="urn:microsoft.com/office/officeart/2005/8/layout/pList1"/>
    <dgm:cxn modelId="{E429B754-53D2-4583-A646-BA393A89ECEE}" type="presParOf" srcId="{BDF95ECB-C511-449C-9065-7EC4232FCF9D}" destId="{B35E2CC7-AA22-4137-8725-2B7CA826A915}" srcOrd="2" destOrd="0" presId="urn:microsoft.com/office/officeart/2005/8/layout/pList1"/>
    <dgm:cxn modelId="{EF7DC171-EEF8-4D60-A5CF-04A5D28F535A}" type="presParOf" srcId="{B35E2CC7-AA22-4137-8725-2B7CA826A915}" destId="{388F63C6-F2ED-44FE-8A2E-7A304EBCEEC8}" srcOrd="0" destOrd="0" presId="urn:microsoft.com/office/officeart/2005/8/layout/pList1"/>
    <dgm:cxn modelId="{1BF2C69C-F2D0-4B4B-AA72-6C61BADF86F8}" type="presParOf" srcId="{B35E2CC7-AA22-4137-8725-2B7CA826A915}" destId="{58BBCE09-BE34-4CAE-B96F-2B228862F8A1}" srcOrd="1" destOrd="0" presId="urn:microsoft.com/office/officeart/2005/8/layout/pList1"/>
    <dgm:cxn modelId="{E3F1CC11-00EB-4CAB-8EF8-FACBCB964B75}" type="presParOf" srcId="{BDF95ECB-C511-449C-9065-7EC4232FCF9D}" destId="{77F9F67F-6151-4ADF-8230-65CBBD05EA49}" srcOrd="3" destOrd="0" presId="urn:microsoft.com/office/officeart/2005/8/layout/pList1"/>
    <dgm:cxn modelId="{E7F62659-465A-43B3-866C-B46809D6B54E}" type="presParOf" srcId="{BDF95ECB-C511-449C-9065-7EC4232FCF9D}" destId="{B4844401-1747-4377-A054-9A497F30DA1F}" srcOrd="4" destOrd="0" presId="urn:microsoft.com/office/officeart/2005/8/layout/pList1"/>
    <dgm:cxn modelId="{ADAE9769-755F-4958-A241-D427364F4AFB}" type="presParOf" srcId="{B4844401-1747-4377-A054-9A497F30DA1F}" destId="{22B7100B-9AC7-4EF9-9F02-704CD6E85958}" srcOrd="0" destOrd="0" presId="urn:microsoft.com/office/officeart/2005/8/layout/pList1"/>
    <dgm:cxn modelId="{6E24D1E8-EB67-4A4A-B0D2-DF1C6BB68A7F}" type="presParOf" srcId="{B4844401-1747-4377-A054-9A497F30DA1F}" destId="{256AB883-D4F3-48F1-B1B7-B4FBE4DB2F49}" srcOrd="1" destOrd="0" presId="urn:microsoft.com/office/officeart/2005/8/layout/pList1"/>
    <dgm:cxn modelId="{FA51CE44-0CE8-4708-9E24-1F6101A93BF9}" type="presParOf" srcId="{BDF95ECB-C511-449C-9065-7EC4232FCF9D}" destId="{2FF35903-307D-4D63-A172-FECF1881BC85}" srcOrd="5" destOrd="0" presId="urn:microsoft.com/office/officeart/2005/8/layout/pList1"/>
    <dgm:cxn modelId="{665EF171-BBDF-4376-B4BF-0758F28CDDC0}" type="presParOf" srcId="{BDF95ECB-C511-449C-9065-7EC4232FCF9D}" destId="{C3C34981-B803-4331-B468-BFB20A670E1C}" srcOrd="6" destOrd="0" presId="urn:microsoft.com/office/officeart/2005/8/layout/pList1"/>
    <dgm:cxn modelId="{C7218CE5-2C13-4DE4-BE86-5A88A1FD7DEC}" type="presParOf" srcId="{C3C34981-B803-4331-B468-BFB20A670E1C}" destId="{917B8115-57CD-4407-9AEA-48E528131C20}" srcOrd="0" destOrd="0" presId="urn:microsoft.com/office/officeart/2005/8/layout/pList1"/>
    <dgm:cxn modelId="{BBD62EE6-F498-44DD-B3C8-886F3C0535FD}" type="presParOf" srcId="{C3C34981-B803-4331-B468-BFB20A670E1C}" destId="{2A93FB2F-FA5C-4FC5-9F7D-CCE0550451E8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F131EC6B-0AA0-4C54-9E8E-8642F6C6D926}" type="doc">
      <dgm:prSet loTypeId="urn:microsoft.com/office/officeart/2005/8/layout/pList1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AABE6BC1-618D-4CD2-9F41-2947C13B4CC1}">
      <dgm:prSet phldrT="[Testo]" custT="1"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it-IT">
              <a:noFill/>
            </a:rPr>
            <a:t> </a:t>
          </a:r>
        </a:p>
      </dgm:t>
    </dgm:pt>
    <dgm:pt modelId="{153E62F1-C81C-4122-AAF4-EB83997BD3A6}" type="parTrans" cxnId="{A9A94C05-2DA7-4F3F-B10C-A8D78A59FCF0}">
      <dgm:prSet/>
      <dgm:spPr/>
      <dgm:t>
        <a:bodyPr/>
        <a:lstStyle/>
        <a:p>
          <a:endParaRPr lang="it-IT"/>
        </a:p>
      </dgm:t>
    </dgm:pt>
    <dgm:pt modelId="{C64BF352-A3EF-4027-B22C-FDC05FAC4E9B}" type="sibTrans" cxnId="{A9A94C05-2DA7-4F3F-B10C-A8D78A59FCF0}">
      <dgm:prSet/>
      <dgm:spPr/>
      <dgm:t>
        <a:bodyPr/>
        <a:lstStyle/>
        <a:p>
          <a:endParaRPr lang="it-IT"/>
        </a:p>
      </dgm:t>
    </dgm:pt>
    <dgm:pt modelId="{50B82F7C-33EC-479A-8F27-F48269C79ED5}">
      <dgm:prSet phldrT="[Testo]" custT="1"/>
      <dgm:spPr>
        <a:blipFill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r>
            <a:rPr lang="it-IT">
              <a:noFill/>
            </a:rPr>
            <a:t> </a:t>
          </a:r>
        </a:p>
      </dgm:t>
    </dgm:pt>
    <dgm:pt modelId="{361CBB26-CAD7-4281-8E2A-DDEE74FD8B54}" type="parTrans" cxnId="{757EA0B3-1FBA-4A8D-9887-8C6576DBDDD0}">
      <dgm:prSet/>
      <dgm:spPr/>
      <dgm:t>
        <a:bodyPr/>
        <a:lstStyle/>
        <a:p>
          <a:endParaRPr lang="it-IT"/>
        </a:p>
      </dgm:t>
    </dgm:pt>
    <dgm:pt modelId="{702E5CAA-5BC2-4052-8AE2-FDCB638C1CF1}" type="sibTrans" cxnId="{757EA0B3-1FBA-4A8D-9887-8C6576DBDDD0}">
      <dgm:prSet/>
      <dgm:spPr/>
      <dgm:t>
        <a:bodyPr/>
        <a:lstStyle/>
        <a:p>
          <a:endParaRPr lang="it-IT"/>
        </a:p>
      </dgm:t>
    </dgm:pt>
    <dgm:pt modelId="{B726E26E-A1F8-417A-A00A-CCF98F4318E2}">
      <dgm:prSet phldrT="[Testo]" custT="1"/>
      <dgm:spPr>
        <a:blipFill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r>
            <a:rPr lang="it-IT">
              <a:noFill/>
            </a:rPr>
            <a:t> </a:t>
          </a:r>
        </a:p>
      </dgm:t>
    </dgm:pt>
    <dgm:pt modelId="{7CE4858A-65BD-4BAE-B4CE-18C4C04BD4F3}" type="parTrans" cxnId="{6EA484D4-4537-4695-981B-0BF2B1011651}">
      <dgm:prSet/>
      <dgm:spPr/>
      <dgm:t>
        <a:bodyPr/>
        <a:lstStyle/>
        <a:p>
          <a:endParaRPr lang="it-IT"/>
        </a:p>
      </dgm:t>
    </dgm:pt>
    <dgm:pt modelId="{88912FD1-4D64-439F-A0F3-93B10D8EF7E2}" type="sibTrans" cxnId="{6EA484D4-4537-4695-981B-0BF2B1011651}">
      <dgm:prSet/>
      <dgm:spPr/>
      <dgm:t>
        <a:bodyPr/>
        <a:lstStyle/>
        <a:p>
          <a:endParaRPr lang="it-IT"/>
        </a:p>
      </dgm:t>
    </dgm:pt>
    <dgm:pt modelId="{E04B2930-AEA5-4086-9B86-76C229176DF1}">
      <dgm:prSet phldrT="[Testo]" custT="1"/>
      <dgm:spPr>
        <a:blipFill>
          <a:blip xmlns:r="http://schemas.openxmlformats.org/officeDocument/2006/relationships" r:embed="rId4"/>
          <a:stretch>
            <a:fillRect/>
          </a:stretch>
        </a:blipFill>
      </dgm:spPr>
      <dgm:t>
        <a:bodyPr/>
        <a:lstStyle/>
        <a:p>
          <a:r>
            <a:rPr lang="it-IT">
              <a:noFill/>
            </a:rPr>
            <a:t> </a:t>
          </a:r>
        </a:p>
      </dgm:t>
    </dgm:pt>
    <dgm:pt modelId="{F24D5BE8-EEE7-4989-98DC-923767C3CBE2}" type="parTrans" cxnId="{C051F376-5D1E-4E14-A7B2-C974EBA21409}">
      <dgm:prSet/>
      <dgm:spPr/>
      <dgm:t>
        <a:bodyPr/>
        <a:lstStyle/>
        <a:p>
          <a:endParaRPr lang="it-IT"/>
        </a:p>
      </dgm:t>
    </dgm:pt>
    <dgm:pt modelId="{A47D7CFC-DE63-4279-A5A3-FD5B428F352B}" type="sibTrans" cxnId="{C051F376-5D1E-4E14-A7B2-C974EBA21409}">
      <dgm:prSet/>
      <dgm:spPr/>
      <dgm:t>
        <a:bodyPr/>
        <a:lstStyle/>
        <a:p>
          <a:endParaRPr lang="it-IT"/>
        </a:p>
      </dgm:t>
    </dgm:pt>
    <dgm:pt modelId="{BDF95ECB-C511-449C-9065-7EC4232FCF9D}" type="pres">
      <dgm:prSet presAssocID="{F131EC6B-0AA0-4C54-9E8E-8642F6C6D926}" presName="Name0" presStyleCnt="0">
        <dgm:presLayoutVars>
          <dgm:dir/>
          <dgm:resizeHandles val="exact"/>
        </dgm:presLayoutVars>
      </dgm:prSet>
      <dgm:spPr/>
    </dgm:pt>
    <dgm:pt modelId="{A47CB913-E726-433E-96A3-6AB89684374C}" type="pres">
      <dgm:prSet presAssocID="{AABE6BC1-618D-4CD2-9F41-2947C13B4CC1}" presName="compNode" presStyleCnt="0"/>
      <dgm:spPr/>
    </dgm:pt>
    <dgm:pt modelId="{0E13B191-50A1-4D57-B161-FD565FE32DA4}" type="pres">
      <dgm:prSet presAssocID="{AABE6BC1-618D-4CD2-9F41-2947C13B4CC1}" presName="pictRect" presStyleLbl="node1" presStyleIdx="0" presStyleCnt="4" custScaleX="146410" custScaleY="146410" custLinFactNeighborX="-210" custLinFactNeighborY="16006"/>
      <dgm:spPr>
        <a:blipFill dpi="0" rotWithShape="1">
          <a:blip xmlns:r="http://schemas.openxmlformats.org/officeDocument/2006/relationships" r:embed="rId5"/>
          <a:srcRect/>
          <a:stretch>
            <a:fillRect t="24287" b="24287"/>
          </a:stretch>
        </a:blipFill>
      </dgm:spPr>
    </dgm:pt>
    <dgm:pt modelId="{A2D88140-A356-4ED4-AC0B-CFC570F13D37}" type="pres">
      <dgm:prSet presAssocID="{AABE6BC1-618D-4CD2-9F41-2947C13B4CC1}" presName="textRect" presStyleLbl="revTx" presStyleIdx="0" presStyleCnt="4" custScaleX="127545" custScaleY="45361" custLinFactNeighborX="847" custLinFactNeighborY="-20698">
        <dgm:presLayoutVars>
          <dgm:bulletEnabled val="1"/>
        </dgm:presLayoutVars>
      </dgm:prSet>
      <dgm:spPr/>
    </dgm:pt>
    <dgm:pt modelId="{948E2263-C673-42A5-8CC9-6F72615CE080}" type="pres">
      <dgm:prSet presAssocID="{C64BF352-A3EF-4027-B22C-FDC05FAC4E9B}" presName="sibTrans" presStyleLbl="sibTrans2D1" presStyleIdx="0" presStyleCnt="0"/>
      <dgm:spPr/>
    </dgm:pt>
    <dgm:pt modelId="{B35E2CC7-AA22-4137-8725-2B7CA826A915}" type="pres">
      <dgm:prSet presAssocID="{50B82F7C-33EC-479A-8F27-F48269C79ED5}" presName="compNode" presStyleCnt="0"/>
      <dgm:spPr/>
    </dgm:pt>
    <dgm:pt modelId="{388F63C6-F2ED-44FE-8A2E-7A304EBCEEC8}" type="pres">
      <dgm:prSet presAssocID="{50B82F7C-33EC-479A-8F27-F48269C79ED5}" presName="pictRect" presStyleLbl="node1" presStyleIdx="1" presStyleCnt="4" custScaleX="146410" custScaleY="146410" custLinFactNeighborY="15163"/>
      <dgm:spPr>
        <a:blipFill dpi="0" rotWithShape="1">
          <a:blip xmlns:r="http://schemas.openxmlformats.org/officeDocument/2006/relationships" r:embed="rId6"/>
          <a:srcRect/>
          <a:stretch>
            <a:fillRect t="24068" b="24068"/>
          </a:stretch>
        </a:blipFill>
      </dgm:spPr>
    </dgm:pt>
    <dgm:pt modelId="{58BBCE09-BE34-4CAE-B96F-2B228862F8A1}" type="pres">
      <dgm:prSet presAssocID="{50B82F7C-33EC-479A-8F27-F48269C79ED5}" presName="textRect" presStyleLbl="revTx" presStyleIdx="1" presStyleCnt="4" custScaleX="127545" custScaleY="45361" custLinFactNeighborX="847" custLinFactNeighborY="-20698">
        <dgm:presLayoutVars>
          <dgm:bulletEnabled val="1"/>
        </dgm:presLayoutVars>
      </dgm:prSet>
      <dgm:spPr/>
    </dgm:pt>
    <dgm:pt modelId="{77F9F67F-6151-4ADF-8230-65CBBD05EA49}" type="pres">
      <dgm:prSet presAssocID="{702E5CAA-5BC2-4052-8AE2-FDCB638C1CF1}" presName="sibTrans" presStyleLbl="sibTrans2D1" presStyleIdx="0" presStyleCnt="0"/>
      <dgm:spPr/>
    </dgm:pt>
    <dgm:pt modelId="{B4844401-1747-4377-A054-9A497F30DA1F}" type="pres">
      <dgm:prSet presAssocID="{B726E26E-A1F8-417A-A00A-CCF98F4318E2}" presName="compNode" presStyleCnt="0"/>
      <dgm:spPr/>
    </dgm:pt>
    <dgm:pt modelId="{22B7100B-9AC7-4EF9-9F02-704CD6E85958}" type="pres">
      <dgm:prSet presAssocID="{B726E26E-A1F8-417A-A00A-CCF98F4318E2}" presName="pictRect" presStyleLbl="node1" presStyleIdx="2" presStyleCnt="4" custScaleX="146410" custScaleY="146410" custLinFactNeighborY="-51210"/>
      <dgm:spPr>
        <a:blipFill dpi="0" rotWithShape="1">
          <a:blip xmlns:r="http://schemas.openxmlformats.org/officeDocument/2006/relationships" r:embed="rId7"/>
          <a:srcRect/>
          <a:stretch>
            <a:fillRect t="24143" b="24143"/>
          </a:stretch>
        </a:blipFill>
      </dgm:spPr>
    </dgm:pt>
    <dgm:pt modelId="{256AB883-D4F3-48F1-B1B7-B4FBE4DB2F49}" type="pres">
      <dgm:prSet presAssocID="{B726E26E-A1F8-417A-A00A-CCF98F4318E2}" presName="textRect" presStyleLbl="revTx" presStyleIdx="2" presStyleCnt="4" custScaleX="127545" custScaleY="45361" custLinFactY="-44301" custLinFactNeighborX="847" custLinFactNeighborY="-100000">
        <dgm:presLayoutVars>
          <dgm:bulletEnabled val="1"/>
        </dgm:presLayoutVars>
      </dgm:prSet>
      <dgm:spPr/>
    </dgm:pt>
    <dgm:pt modelId="{2FF35903-307D-4D63-A172-FECF1881BC85}" type="pres">
      <dgm:prSet presAssocID="{88912FD1-4D64-439F-A0F3-93B10D8EF7E2}" presName="sibTrans" presStyleLbl="sibTrans2D1" presStyleIdx="0" presStyleCnt="0"/>
      <dgm:spPr/>
    </dgm:pt>
    <dgm:pt modelId="{C3C34981-B803-4331-B468-BFB20A670E1C}" type="pres">
      <dgm:prSet presAssocID="{E04B2930-AEA5-4086-9B86-76C229176DF1}" presName="compNode" presStyleCnt="0"/>
      <dgm:spPr/>
    </dgm:pt>
    <dgm:pt modelId="{917B8115-57CD-4407-9AEA-48E528131C20}" type="pres">
      <dgm:prSet presAssocID="{E04B2930-AEA5-4086-9B86-76C229176DF1}" presName="pictRect" presStyleLbl="node1" presStyleIdx="3" presStyleCnt="4" custScaleX="146410" custScaleY="146410" custLinFactNeighborY="-51210"/>
      <dgm:spPr>
        <a:blipFill dpi="0" rotWithShape="1">
          <a:blip xmlns:r="http://schemas.openxmlformats.org/officeDocument/2006/relationships" r:embed="rId8"/>
          <a:srcRect/>
          <a:stretch>
            <a:fillRect t="24068" b="24068"/>
          </a:stretch>
        </a:blipFill>
      </dgm:spPr>
    </dgm:pt>
    <dgm:pt modelId="{2A93FB2F-FA5C-4FC5-9F7D-CCE0550451E8}" type="pres">
      <dgm:prSet presAssocID="{E04B2930-AEA5-4086-9B86-76C229176DF1}" presName="textRect" presStyleLbl="revTx" presStyleIdx="3" presStyleCnt="4" custScaleX="127545" custScaleY="45361" custLinFactY="-44301" custLinFactNeighborX="847" custLinFactNeighborY="-100000">
        <dgm:presLayoutVars>
          <dgm:bulletEnabled val="1"/>
        </dgm:presLayoutVars>
      </dgm:prSet>
      <dgm:spPr/>
    </dgm:pt>
  </dgm:ptLst>
  <dgm:cxnLst>
    <dgm:cxn modelId="{A9A94C05-2DA7-4F3F-B10C-A8D78A59FCF0}" srcId="{F131EC6B-0AA0-4C54-9E8E-8642F6C6D926}" destId="{AABE6BC1-618D-4CD2-9F41-2947C13B4CC1}" srcOrd="0" destOrd="0" parTransId="{153E62F1-C81C-4122-AAF4-EB83997BD3A6}" sibTransId="{C64BF352-A3EF-4027-B22C-FDC05FAC4E9B}"/>
    <dgm:cxn modelId="{C051F376-5D1E-4E14-A7B2-C974EBA21409}" srcId="{F131EC6B-0AA0-4C54-9E8E-8642F6C6D926}" destId="{E04B2930-AEA5-4086-9B86-76C229176DF1}" srcOrd="3" destOrd="0" parTransId="{F24D5BE8-EEE7-4989-98DC-923767C3CBE2}" sibTransId="{A47D7CFC-DE63-4279-A5A3-FD5B428F352B}"/>
    <dgm:cxn modelId="{22C39179-8246-4812-8965-9D74917D8AD4}" type="presOf" srcId="{C64BF352-A3EF-4027-B22C-FDC05FAC4E9B}" destId="{948E2263-C673-42A5-8CC9-6F72615CE080}" srcOrd="0" destOrd="0" presId="urn:microsoft.com/office/officeart/2005/8/layout/pList1"/>
    <dgm:cxn modelId="{DC98B98F-A461-43E0-A8DF-3D6265D2F9AF}" type="presOf" srcId="{88912FD1-4D64-439F-A0F3-93B10D8EF7E2}" destId="{2FF35903-307D-4D63-A172-FECF1881BC85}" srcOrd="0" destOrd="0" presId="urn:microsoft.com/office/officeart/2005/8/layout/pList1"/>
    <dgm:cxn modelId="{6324349D-4161-4E03-A973-4F934CF334FF}" type="presOf" srcId="{AABE6BC1-618D-4CD2-9F41-2947C13B4CC1}" destId="{A2D88140-A356-4ED4-AC0B-CFC570F13D37}" srcOrd="0" destOrd="0" presId="urn:microsoft.com/office/officeart/2005/8/layout/pList1"/>
    <dgm:cxn modelId="{BAA34B9E-8F52-415D-9B41-2D11B9C1AB5E}" type="presOf" srcId="{50B82F7C-33EC-479A-8F27-F48269C79ED5}" destId="{58BBCE09-BE34-4CAE-B96F-2B228862F8A1}" srcOrd="0" destOrd="0" presId="urn:microsoft.com/office/officeart/2005/8/layout/pList1"/>
    <dgm:cxn modelId="{757EA0B3-1FBA-4A8D-9887-8C6576DBDDD0}" srcId="{F131EC6B-0AA0-4C54-9E8E-8642F6C6D926}" destId="{50B82F7C-33EC-479A-8F27-F48269C79ED5}" srcOrd="1" destOrd="0" parTransId="{361CBB26-CAD7-4281-8E2A-DDEE74FD8B54}" sibTransId="{702E5CAA-5BC2-4052-8AE2-FDCB638C1CF1}"/>
    <dgm:cxn modelId="{205CE0BE-F5F6-4E2D-B608-EF3F18A7B317}" type="presOf" srcId="{702E5CAA-5BC2-4052-8AE2-FDCB638C1CF1}" destId="{77F9F67F-6151-4ADF-8230-65CBBD05EA49}" srcOrd="0" destOrd="0" presId="urn:microsoft.com/office/officeart/2005/8/layout/pList1"/>
    <dgm:cxn modelId="{F8CB01C8-F488-4C1F-B2DD-FBC88C85B549}" type="presOf" srcId="{B726E26E-A1F8-417A-A00A-CCF98F4318E2}" destId="{256AB883-D4F3-48F1-B1B7-B4FBE4DB2F49}" srcOrd="0" destOrd="0" presId="urn:microsoft.com/office/officeart/2005/8/layout/pList1"/>
    <dgm:cxn modelId="{6EA484D4-4537-4695-981B-0BF2B1011651}" srcId="{F131EC6B-0AA0-4C54-9E8E-8642F6C6D926}" destId="{B726E26E-A1F8-417A-A00A-CCF98F4318E2}" srcOrd="2" destOrd="0" parTransId="{7CE4858A-65BD-4BAE-B4CE-18C4C04BD4F3}" sibTransId="{88912FD1-4D64-439F-A0F3-93B10D8EF7E2}"/>
    <dgm:cxn modelId="{1A2602DF-2003-4EB9-AF2E-591BD3958D82}" type="presOf" srcId="{F131EC6B-0AA0-4C54-9E8E-8642F6C6D926}" destId="{BDF95ECB-C511-449C-9065-7EC4232FCF9D}" srcOrd="0" destOrd="0" presId="urn:microsoft.com/office/officeart/2005/8/layout/pList1"/>
    <dgm:cxn modelId="{099101FB-C8FB-454B-B048-BCBCAFE16D55}" type="presOf" srcId="{E04B2930-AEA5-4086-9B86-76C229176DF1}" destId="{2A93FB2F-FA5C-4FC5-9F7D-CCE0550451E8}" srcOrd="0" destOrd="0" presId="urn:microsoft.com/office/officeart/2005/8/layout/pList1"/>
    <dgm:cxn modelId="{E9A4153E-D05E-4ACA-A67C-3838931284F0}" type="presParOf" srcId="{BDF95ECB-C511-449C-9065-7EC4232FCF9D}" destId="{A47CB913-E726-433E-96A3-6AB89684374C}" srcOrd="0" destOrd="0" presId="urn:microsoft.com/office/officeart/2005/8/layout/pList1"/>
    <dgm:cxn modelId="{1E192D94-D51B-4E43-918E-5E564CB4B4B2}" type="presParOf" srcId="{A47CB913-E726-433E-96A3-6AB89684374C}" destId="{0E13B191-50A1-4D57-B161-FD565FE32DA4}" srcOrd="0" destOrd="0" presId="urn:microsoft.com/office/officeart/2005/8/layout/pList1"/>
    <dgm:cxn modelId="{996B1D6C-C823-4CAA-8094-AD2FF2CBEAE8}" type="presParOf" srcId="{A47CB913-E726-433E-96A3-6AB89684374C}" destId="{A2D88140-A356-4ED4-AC0B-CFC570F13D37}" srcOrd="1" destOrd="0" presId="urn:microsoft.com/office/officeart/2005/8/layout/pList1"/>
    <dgm:cxn modelId="{E63BD69E-0C2C-493C-9DB1-F0601EC6E83A}" type="presParOf" srcId="{BDF95ECB-C511-449C-9065-7EC4232FCF9D}" destId="{948E2263-C673-42A5-8CC9-6F72615CE080}" srcOrd="1" destOrd="0" presId="urn:microsoft.com/office/officeart/2005/8/layout/pList1"/>
    <dgm:cxn modelId="{E429B754-53D2-4583-A646-BA393A89ECEE}" type="presParOf" srcId="{BDF95ECB-C511-449C-9065-7EC4232FCF9D}" destId="{B35E2CC7-AA22-4137-8725-2B7CA826A915}" srcOrd="2" destOrd="0" presId="urn:microsoft.com/office/officeart/2005/8/layout/pList1"/>
    <dgm:cxn modelId="{EF7DC171-EEF8-4D60-A5CF-04A5D28F535A}" type="presParOf" srcId="{B35E2CC7-AA22-4137-8725-2B7CA826A915}" destId="{388F63C6-F2ED-44FE-8A2E-7A304EBCEEC8}" srcOrd="0" destOrd="0" presId="urn:microsoft.com/office/officeart/2005/8/layout/pList1"/>
    <dgm:cxn modelId="{1BF2C69C-F2D0-4B4B-AA72-6C61BADF86F8}" type="presParOf" srcId="{B35E2CC7-AA22-4137-8725-2B7CA826A915}" destId="{58BBCE09-BE34-4CAE-B96F-2B228862F8A1}" srcOrd="1" destOrd="0" presId="urn:microsoft.com/office/officeart/2005/8/layout/pList1"/>
    <dgm:cxn modelId="{E3F1CC11-00EB-4CAB-8EF8-FACBCB964B75}" type="presParOf" srcId="{BDF95ECB-C511-449C-9065-7EC4232FCF9D}" destId="{77F9F67F-6151-4ADF-8230-65CBBD05EA49}" srcOrd="3" destOrd="0" presId="urn:microsoft.com/office/officeart/2005/8/layout/pList1"/>
    <dgm:cxn modelId="{E7F62659-465A-43B3-866C-B46809D6B54E}" type="presParOf" srcId="{BDF95ECB-C511-449C-9065-7EC4232FCF9D}" destId="{B4844401-1747-4377-A054-9A497F30DA1F}" srcOrd="4" destOrd="0" presId="urn:microsoft.com/office/officeart/2005/8/layout/pList1"/>
    <dgm:cxn modelId="{ADAE9769-755F-4958-A241-D427364F4AFB}" type="presParOf" srcId="{B4844401-1747-4377-A054-9A497F30DA1F}" destId="{22B7100B-9AC7-4EF9-9F02-704CD6E85958}" srcOrd="0" destOrd="0" presId="urn:microsoft.com/office/officeart/2005/8/layout/pList1"/>
    <dgm:cxn modelId="{6E24D1E8-EB67-4A4A-B0D2-DF1C6BB68A7F}" type="presParOf" srcId="{B4844401-1747-4377-A054-9A497F30DA1F}" destId="{256AB883-D4F3-48F1-B1B7-B4FBE4DB2F49}" srcOrd="1" destOrd="0" presId="urn:microsoft.com/office/officeart/2005/8/layout/pList1"/>
    <dgm:cxn modelId="{FA51CE44-0CE8-4708-9E24-1F6101A93BF9}" type="presParOf" srcId="{BDF95ECB-C511-449C-9065-7EC4232FCF9D}" destId="{2FF35903-307D-4D63-A172-FECF1881BC85}" srcOrd="5" destOrd="0" presId="urn:microsoft.com/office/officeart/2005/8/layout/pList1"/>
    <dgm:cxn modelId="{665EF171-BBDF-4376-B4BF-0758F28CDDC0}" type="presParOf" srcId="{BDF95ECB-C511-449C-9065-7EC4232FCF9D}" destId="{C3C34981-B803-4331-B468-BFB20A670E1C}" srcOrd="6" destOrd="0" presId="urn:microsoft.com/office/officeart/2005/8/layout/pList1"/>
    <dgm:cxn modelId="{C7218CE5-2C13-4DE4-BE86-5A88A1FD7DEC}" type="presParOf" srcId="{C3C34981-B803-4331-B468-BFB20A670E1C}" destId="{917B8115-57CD-4407-9AEA-48E528131C20}" srcOrd="0" destOrd="0" presId="urn:microsoft.com/office/officeart/2005/8/layout/pList1"/>
    <dgm:cxn modelId="{BBD62EE6-F498-44DD-B3C8-886F3C0535FD}" type="presParOf" srcId="{C3C34981-B803-4331-B468-BFB20A670E1C}" destId="{2A93FB2F-FA5C-4FC5-9F7D-CCE0550451E8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3AE9230-8A50-4DB6-936E-BB44A02BC42E}" type="doc">
      <dgm:prSet loTypeId="urn:microsoft.com/office/officeart/2005/8/layout/pList1" loCatId="picture" qsTypeId="urn:microsoft.com/office/officeart/2005/8/quickstyle/simple4" qsCatId="simple" csTypeId="urn:microsoft.com/office/officeart/2005/8/colors/accent6_1" csCatId="accent6" phldr="1"/>
      <dgm:spPr/>
      <dgm:t>
        <a:bodyPr/>
        <a:lstStyle/>
        <a:p>
          <a:endParaRPr lang="it-IT"/>
        </a:p>
      </dgm:t>
    </dgm:pt>
    <dgm:pt modelId="{F06424D4-3109-4A48-B845-F04EF447C949}">
      <dgm:prSet phldrT="[Testo]" custT="1"/>
      <dgm:spPr/>
      <dgm:t>
        <a:bodyPr/>
        <a:lstStyle/>
        <a:p>
          <a:pPr>
            <a:buNone/>
          </a:pPr>
          <a:r>
            <a:rPr lang="it-IT" sz="1400" b="0">
              <a:solidFill>
                <a:schemeClr val="accent1"/>
              </a:solidFill>
              <a:latin typeface="Quicksand" panose="020B0604020202020204" charset="0"/>
            </a:rPr>
            <a:t>Semantic </a:t>
          </a:r>
          <a:r>
            <a:rPr lang="it-IT" sz="1400" b="0" err="1">
              <a:solidFill>
                <a:schemeClr val="accent1"/>
              </a:solidFill>
              <a:latin typeface="Quicksand" panose="020B0604020202020204" charset="0"/>
            </a:rPr>
            <a:t>Segmentation</a:t>
          </a:r>
          <a:endParaRPr lang="it-IT" sz="1400" b="0">
            <a:solidFill>
              <a:schemeClr val="accent1"/>
            </a:solidFill>
            <a:latin typeface="Quicksand" panose="020B0604020202020204" charset="0"/>
          </a:endParaRPr>
        </a:p>
        <a:p>
          <a:pPr>
            <a:buNone/>
          </a:pPr>
          <a:r>
            <a:rPr lang="it-IT" sz="1400">
              <a:solidFill>
                <a:schemeClr val="tx2"/>
              </a:solidFill>
              <a:latin typeface="Quicksand" panose="020B0604020202020204" charset="0"/>
            </a:rPr>
            <a:t>Istanze multiple della stessa classe sono trattate come singole entità</a:t>
          </a:r>
        </a:p>
      </dgm:t>
    </dgm:pt>
    <dgm:pt modelId="{E4B0B213-E06E-436F-9675-D90ACA5D4727}" type="parTrans" cxnId="{612880CF-602E-44D6-8697-0067BF6C38BB}">
      <dgm:prSet/>
      <dgm:spPr/>
      <dgm:t>
        <a:bodyPr/>
        <a:lstStyle/>
        <a:p>
          <a:endParaRPr lang="it-IT"/>
        </a:p>
      </dgm:t>
    </dgm:pt>
    <dgm:pt modelId="{50086809-52D3-4698-8BB8-E5D6F32ECEF4}" type="sibTrans" cxnId="{612880CF-602E-44D6-8697-0067BF6C38BB}">
      <dgm:prSet/>
      <dgm:spPr/>
      <dgm:t>
        <a:bodyPr/>
        <a:lstStyle/>
        <a:p>
          <a:endParaRPr lang="it-IT"/>
        </a:p>
      </dgm:t>
    </dgm:pt>
    <dgm:pt modelId="{AB00DE28-D884-43A3-8686-AB07299D6BE5}">
      <dgm:prSet phldrT="[Testo]" custT="1"/>
      <dgm:spPr/>
      <dgm:t>
        <a:bodyPr/>
        <a:lstStyle/>
        <a:p>
          <a:pPr>
            <a:buNone/>
          </a:pPr>
          <a:r>
            <a:rPr lang="it-IT" sz="1400" b="0" err="1">
              <a:solidFill>
                <a:schemeClr val="accent1"/>
              </a:solidFill>
              <a:latin typeface="Quicksand" panose="020B0604020202020204" charset="0"/>
            </a:rPr>
            <a:t>Instance</a:t>
          </a:r>
          <a:r>
            <a:rPr lang="it-IT" sz="1400" b="0">
              <a:solidFill>
                <a:schemeClr val="accent1"/>
              </a:solidFill>
              <a:latin typeface="Quicksand" panose="020B0604020202020204" charset="0"/>
            </a:rPr>
            <a:t> </a:t>
          </a:r>
          <a:r>
            <a:rPr lang="it-IT" sz="1400" b="0" err="1">
              <a:solidFill>
                <a:schemeClr val="accent1"/>
              </a:solidFill>
              <a:latin typeface="Quicksand" panose="020B0604020202020204" charset="0"/>
            </a:rPr>
            <a:t>Segmentation</a:t>
          </a:r>
          <a:endParaRPr lang="it-IT" sz="1400" b="0">
            <a:solidFill>
              <a:schemeClr val="accent1"/>
            </a:solidFill>
            <a:latin typeface="Quicksand" panose="020B0604020202020204" charset="0"/>
          </a:endParaRPr>
        </a:p>
        <a:p>
          <a:pPr>
            <a:buNone/>
          </a:pPr>
          <a:r>
            <a:rPr lang="it-IT" sz="1400">
              <a:solidFill>
                <a:schemeClr val="tx2"/>
              </a:solidFill>
              <a:latin typeface="Quicksand" panose="020B0604020202020204" charset="0"/>
            </a:rPr>
            <a:t>Istanze multiple della stessa classe sono trattate come entità distinte</a:t>
          </a:r>
        </a:p>
      </dgm:t>
    </dgm:pt>
    <dgm:pt modelId="{C54A7092-54F8-45F2-BC12-0FF086C7491F}" type="parTrans" cxnId="{AD7C2C0E-2CEA-4F85-ABCC-6A4119FDB318}">
      <dgm:prSet/>
      <dgm:spPr/>
      <dgm:t>
        <a:bodyPr/>
        <a:lstStyle/>
        <a:p>
          <a:endParaRPr lang="it-IT"/>
        </a:p>
      </dgm:t>
    </dgm:pt>
    <dgm:pt modelId="{33DD4208-41AC-460A-87F3-64EF26E3DFB1}" type="sibTrans" cxnId="{AD7C2C0E-2CEA-4F85-ABCC-6A4119FDB318}">
      <dgm:prSet/>
      <dgm:spPr/>
      <dgm:t>
        <a:bodyPr/>
        <a:lstStyle/>
        <a:p>
          <a:endParaRPr lang="it-IT"/>
        </a:p>
      </dgm:t>
    </dgm:pt>
    <dgm:pt modelId="{4C2B2426-CDCE-4552-90E8-E9EA12AD5EF0}" type="pres">
      <dgm:prSet presAssocID="{F3AE9230-8A50-4DB6-936E-BB44A02BC42E}" presName="Name0" presStyleCnt="0">
        <dgm:presLayoutVars>
          <dgm:dir/>
          <dgm:resizeHandles val="exact"/>
        </dgm:presLayoutVars>
      </dgm:prSet>
      <dgm:spPr/>
    </dgm:pt>
    <dgm:pt modelId="{32BE132A-9758-41C4-A3E7-8B900CE0044C}" type="pres">
      <dgm:prSet presAssocID="{F06424D4-3109-4A48-B845-F04EF447C949}" presName="compNode" presStyleCnt="0"/>
      <dgm:spPr/>
    </dgm:pt>
    <dgm:pt modelId="{9277ED82-FBF8-4CC6-ACB4-723FF9B7916F}" type="pres">
      <dgm:prSet presAssocID="{F06424D4-3109-4A48-B845-F04EF447C949}" presName="pictRect" presStyleLbl="node1" presStyleIdx="0" presStyleCnt="2"/>
      <dgm:spPr>
        <a:prstGeom prst="rect">
          <a:avLst/>
        </a:prstGeom>
        <a:blipFill dpi="0" rotWithShape="1">
          <a:blip xmlns:r="http://schemas.openxmlformats.org/officeDocument/2006/relationships" r:embed="rId1"/>
          <a:srcRect/>
          <a:stretch>
            <a:fillRect l="-23900" r="-23900"/>
          </a:stretch>
        </a:blipFill>
      </dgm:spPr>
    </dgm:pt>
    <dgm:pt modelId="{2241C9A6-F8F2-4886-8AA7-46BB885B2F74}" type="pres">
      <dgm:prSet presAssocID="{F06424D4-3109-4A48-B845-F04EF447C949}" presName="textRect" presStyleLbl="revTx" presStyleIdx="0" presStyleCnt="2">
        <dgm:presLayoutVars>
          <dgm:bulletEnabled val="1"/>
        </dgm:presLayoutVars>
      </dgm:prSet>
      <dgm:spPr/>
    </dgm:pt>
    <dgm:pt modelId="{598D52C1-CF48-4954-9D3B-DB623DDE0302}" type="pres">
      <dgm:prSet presAssocID="{50086809-52D3-4698-8BB8-E5D6F32ECEF4}" presName="sibTrans" presStyleLbl="sibTrans2D1" presStyleIdx="0" presStyleCnt="0"/>
      <dgm:spPr/>
    </dgm:pt>
    <dgm:pt modelId="{CE28FD11-9A3E-4ADA-99EC-3AEA32C585BA}" type="pres">
      <dgm:prSet presAssocID="{AB00DE28-D884-43A3-8686-AB07299D6BE5}" presName="compNode" presStyleCnt="0"/>
      <dgm:spPr/>
    </dgm:pt>
    <dgm:pt modelId="{1FE9ED2E-C6CD-4C37-9963-FBB62E5FC2D1}" type="pres">
      <dgm:prSet presAssocID="{AB00DE28-D884-43A3-8686-AB07299D6BE5}" presName="pictRect" presStyleLbl="node1" presStyleIdx="1" presStyleCnt="2"/>
      <dgm:spPr>
        <a:prstGeom prst="rect">
          <a:avLst/>
        </a:prstGeom>
        <a:blipFill dpi="0" rotWithShape="1">
          <a:blip xmlns:r="http://schemas.openxmlformats.org/officeDocument/2006/relationships" r:embed="rId2"/>
          <a:srcRect/>
          <a:stretch>
            <a:fillRect l="-22072" r="-22072"/>
          </a:stretch>
        </a:blipFill>
      </dgm:spPr>
    </dgm:pt>
    <dgm:pt modelId="{70B000DF-0DD8-42E0-81BE-30FD7BAB7441}" type="pres">
      <dgm:prSet presAssocID="{AB00DE28-D884-43A3-8686-AB07299D6BE5}" presName="textRect" presStyleLbl="revTx" presStyleIdx="1" presStyleCnt="2">
        <dgm:presLayoutVars>
          <dgm:bulletEnabled val="1"/>
        </dgm:presLayoutVars>
      </dgm:prSet>
      <dgm:spPr/>
    </dgm:pt>
  </dgm:ptLst>
  <dgm:cxnLst>
    <dgm:cxn modelId="{AD7C2C0E-2CEA-4F85-ABCC-6A4119FDB318}" srcId="{F3AE9230-8A50-4DB6-936E-BB44A02BC42E}" destId="{AB00DE28-D884-43A3-8686-AB07299D6BE5}" srcOrd="1" destOrd="0" parTransId="{C54A7092-54F8-45F2-BC12-0FF086C7491F}" sibTransId="{33DD4208-41AC-460A-87F3-64EF26E3DFB1}"/>
    <dgm:cxn modelId="{DC0DCA37-EBA4-498A-A0BB-80F2EF595E54}" type="presOf" srcId="{F3AE9230-8A50-4DB6-936E-BB44A02BC42E}" destId="{4C2B2426-CDCE-4552-90E8-E9EA12AD5EF0}" srcOrd="0" destOrd="0" presId="urn:microsoft.com/office/officeart/2005/8/layout/pList1"/>
    <dgm:cxn modelId="{EA993942-43E8-44BA-BA4F-9F4923A5CF40}" type="presOf" srcId="{F06424D4-3109-4A48-B845-F04EF447C949}" destId="{2241C9A6-F8F2-4886-8AA7-46BB885B2F74}" srcOrd="0" destOrd="0" presId="urn:microsoft.com/office/officeart/2005/8/layout/pList1"/>
    <dgm:cxn modelId="{97D04A55-3D1D-46A6-8531-6F5C6A34F155}" type="presOf" srcId="{AB00DE28-D884-43A3-8686-AB07299D6BE5}" destId="{70B000DF-0DD8-42E0-81BE-30FD7BAB7441}" srcOrd="0" destOrd="0" presId="urn:microsoft.com/office/officeart/2005/8/layout/pList1"/>
    <dgm:cxn modelId="{612880CF-602E-44D6-8697-0067BF6C38BB}" srcId="{F3AE9230-8A50-4DB6-936E-BB44A02BC42E}" destId="{F06424D4-3109-4A48-B845-F04EF447C949}" srcOrd="0" destOrd="0" parTransId="{E4B0B213-E06E-436F-9675-D90ACA5D4727}" sibTransId="{50086809-52D3-4698-8BB8-E5D6F32ECEF4}"/>
    <dgm:cxn modelId="{36FC8ED7-F839-45D4-8FCB-353E93BD68CB}" type="presOf" srcId="{50086809-52D3-4698-8BB8-E5D6F32ECEF4}" destId="{598D52C1-CF48-4954-9D3B-DB623DDE0302}" srcOrd="0" destOrd="0" presId="urn:microsoft.com/office/officeart/2005/8/layout/pList1"/>
    <dgm:cxn modelId="{DF53FC56-4088-4E6A-8A25-8A48CDB64184}" type="presParOf" srcId="{4C2B2426-CDCE-4552-90E8-E9EA12AD5EF0}" destId="{32BE132A-9758-41C4-A3E7-8B900CE0044C}" srcOrd="0" destOrd="0" presId="urn:microsoft.com/office/officeart/2005/8/layout/pList1"/>
    <dgm:cxn modelId="{CEB571CA-3E48-4FCD-8D55-7AA67506CB06}" type="presParOf" srcId="{32BE132A-9758-41C4-A3E7-8B900CE0044C}" destId="{9277ED82-FBF8-4CC6-ACB4-723FF9B7916F}" srcOrd="0" destOrd="0" presId="urn:microsoft.com/office/officeart/2005/8/layout/pList1"/>
    <dgm:cxn modelId="{71361697-4C15-404F-B531-BC7C63D60B34}" type="presParOf" srcId="{32BE132A-9758-41C4-A3E7-8B900CE0044C}" destId="{2241C9A6-F8F2-4886-8AA7-46BB885B2F74}" srcOrd="1" destOrd="0" presId="urn:microsoft.com/office/officeart/2005/8/layout/pList1"/>
    <dgm:cxn modelId="{23DE8077-ECCA-4567-87E6-AAB2E4C6CDB6}" type="presParOf" srcId="{4C2B2426-CDCE-4552-90E8-E9EA12AD5EF0}" destId="{598D52C1-CF48-4954-9D3B-DB623DDE0302}" srcOrd="1" destOrd="0" presId="urn:microsoft.com/office/officeart/2005/8/layout/pList1"/>
    <dgm:cxn modelId="{207BBED0-EAC8-46F9-82A5-3BC08557C691}" type="presParOf" srcId="{4C2B2426-CDCE-4552-90E8-E9EA12AD5EF0}" destId="{CE28FD11-9A3E-4ADA-99EC-3AEA32C585BA}" srcOrd="2" destOrd="0" presId="urn:microsoft.com/office/officeart/2005/8/layout/pList1"/>
    <dgm:cxn modelId="{F0672024-B334-4A86-B634-DD4CC3F77EEC}" type="presParOf" srcId="{CE28FD11-9A3E-4ADA-99EC-3AEA32C585BA}" destId="{1FE9ED2E-C6CD-4C37-9963-FBB62E5FC2D1}" srcOrd="0" destOrd="0" presId="urn:microsoft.com/office/officeart/2005/8/layout/pList1"/>
    <dgm:cxn modelId="{DB0D3B2F-D242-4010-AF5A-379AB886D3AC}" type="presParOf" srcId="{CE28FD11-9A3E-4ADA-99EC-3AEA32C585BA}" destId="{70B000DF-0DD8-42E0-81BE-30FD7BAB7441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F131EC6B-0AA0-4C54-9E8E-8642F6C6D926}" type="doc">
      <dgm:prSet loTypeId="urn:microsoft.com/office/officeart/2005/8/layout/pList1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mc:AlternateContent xmlns:mc="http://schemas.openxmlformats.org/markup-compatibility/2006">
      <mc:Choice xmlns:a14="http://schemas.microsoft.com/office/drawing/2010/main" Requires="a14">
        <dgm:pt modelId="{AABE6BC1-618D-4CD2-9F41-2947C13B4CC1}">
          <dgm:prSet phldrT="[Testo]" custT="1"/>
          <dgm:spPr/>
          <dgm:t>
            <a:bodyPr/>
            <a:lstStyle/>
            <a:p>
              <a:pPr>
                <a:buNone/>
              </a:pPr>
              <a14:m>
                <m:oMath xmlns:m="http://schemas.openxmlformats.org/officeDocument/2006/math">
                  <m:r>
                    <m:rPr>
                      <m:sty m:val="p"/>
                    </m:rPr>
                    <a:rPr lang="it-IT" sz="1200" b="0" i="0" dirty="0" smtClean="0">
                      <a:solidFill>
                        <a:schemeClr val="tx2"/>
                      </a:solidFill>
                      <a:latin typeface="Cambria Math" panose="02040503050406030204" pitchFamily="18" charset="0"/>
                    </a:rPr>
                    <m:t>lr</m:t>
                  </m:r>
                  <m:r>
                    <a:rPr lang="it-IT" sz="1200" b="0" i="0" dirty="0" smtClean="0">
                      <a:solidFill>
                        <a:schemeClr val="tx2"/>
                      </a:solidFill>
                      <a:latin typeface="Cambria Math" panose="02040503050406030204" pitchFamily="18" charset="0"/>
                    </a:rPr>
                    <m:t>=</m:t>
                  </m:r>
                </m:oMath>
              </a14:m>
              <a:r>
                <a:rPr lang="it-IT" sz="1200">
                  <a:solidFill>
                    <a:schemeClr val="tx2"/>
                  </a:solidFill>
                  <a:latin typeface="Quicksand" panose="02070303000000060000" pitchFamily="18" charset="0"/>
                </a:rPr>
                <a:t> </a:t>
              </a:r>
              <a14:m>
                <m:oMath xmlns:m="http://schemas.openxmlformats.org/officeDocument/2006/math">
                  <m:sSup>
                    <m:sSupPr>
                      <m:ctrlPr>
                        <a:rPr lang="it-IT" sz="1200" i="1" dirty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</m:ctrlPr>
                    </m:sSupPr>
                    <m:e>
                      <m:r>
                        <a:rPr lang="it-IT" sz="1200" i="1" dirty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</m:e>
                    <m:sup>
                      <m:r>
                        <a:rPr lang="it-IT" sz="1200" i="1" dirty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−3</m:t>
                      </m:r>
                    </m:sup>
                  </m:sSup>
                </m:oMath>
              </a14:m>
              <a:endParaRPr lang="it-IT" sz="1200">
                <a:solidFill>
                  <a:schemeClr val="tx2"/>
                </a:solidFill>
              </a:endParaRPr>
            </a:p>
          </dgm:t>
        </dgm:pt>
      </mc:Choice>
      <mc:Fallback>
        <dgm:pt modelId="{AABE6BC1-618D-4CD2-9F41-2947C13B4CC1}">
          <dgm:prSet phldrT="[Testo]" custT="1"/>
          <dgm:spPr/>
          <dgm:t>
            <a:bodyPr/>
            <a:lstStyle/>
            <a:p>
              <a:pPr>
                <a:buNone/>
              </a:pPr>
              <a:r>
                <a:rPr lang="it-IT" sz="1200" b="0" i="0" dirty="0">
                  <a:solidFill>
                    <a:schemeClr val="tx2"/>
                  </a:solidFill>
                  <a:latin typeface="Cambria Math" panose="02040503050406030204" pitchFamily="18" charset="0"/>
                </a:rPr>
                <a:t>lr=</a:t>
              </a:r>
              <a:r>
                <a:rPr lang="it-IT" sz="1200">
                  <a:solidFill>
                    <a:schemeClr val="tx2"/>
                  </a:solidFill>
                  <a:latin typeface="Quicksand" panose="02070303000000060000" pitchFamily="18" charset="0"/>
                </a:rPr>
                <a:t> </a:t>
              </a:r>
              <a:r>
                <a:rPr lang="it-IT" sz="1200" i="0" dirty="0">
                  <a:solidFill>
                    <a:schemeClr val="tx2"/>
                  </a:solidFill>
                  <a:latin typeface="Cambria Math" panose="02040503050406030204" pitchFamily="18" charset="0"/>
                </a:rPr>
                <a:t>10^(−3)</a:t>
              </a:r>
              <a:endParaRPr lang="it-IT" sz="1200">
                <a:solidFill>
                  <a:schemeClr val="tx2"/>
                </a:solidFill>
              </a:endParaRPr>
            </a:p>
          </dgm:t>
        </dgm:pt>
      </mc:Fallback>
    </mc:AlternateContent>
    <dgm:pt modelId="{153E62F1-C81C-4122-AAF4-EB83997BD3A6}" type="parTrans" cxnId="{A9A94C05-2DA7-4F3F-B10C-A8D78A59FCF0}">
      <dgm:prSet/>
      <dgm:spPr/>
      <dgm:t>
        <a:bodyPr/>
        <a:lstStyle/>
        <a:p>
          <a:endParaRPr lang="it-IT"/>
        </a:p>
      </dgm:t>
    </dgm:pt>
    <dgm:pt modelId="{C64BF352-A3EF-4027-B22C-FDC05FAC4E9B}" type="sibTrans" cxnId="{A9A94C05-2DA7-4F3F-B10C-A8D78A59FCF0}">
      <dgm:prSet/>
      <dgm:spPr/>
      <dgm:t>
        <a:bodyPr/>
        <a:lstStyle/>
        <a:p>
          <a:endParaRPr lang="it-IT"/>
        </a:p>
      </dgm:t>
    </dgm:pt>
    <mc:AlternateContent xmlns:mc="http://schemas.openxmlformats.org/markup-compatibility/2006">
      <mc:Choice xmlns:a14="http://schemas.microsoft.com/office/drawing/2010/main" Requires="a14">
        <dgm:pt modelId="{50B82F7C-33EC-479A-8F27-F48269C79ED5}">
          <dgm:prSet phldrT="[Testo]" custT="1"/>
          <dgm:spPr/>
          <dgm:t>
            <a:bodyPr/>
            <a:lstStyle/>
            <a:p>
              <a:pPr>
                <a:buNone/>
              </a:pPr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r>
                      <m:rPr>
                        <m:sty m:val="p"/>
                      </m:rPr>
                      <a:rPr lang="it-IT" sz="1200" b="0" i="0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lr</m:t>
                    </m:r>
                    <m:r>
                      <a:rPr lang="it-IT" sz="1200" b="0" i="0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it-IT" sz="1200" i="1" dirty="0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1200" i="1" dirty="0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it-IT" sz="1200" i="1" dirty="0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it-IT" sz="1200" b="0" i="1" dirty="0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m:oMathPara>
              </a14:m>
              <a:endParaRPr lang="it-IT" sz="1200">
                <a:solidFill>
                  <a:schemeClr val="tx2"/>
                </a:solidFill>
              </a:endParaRPr>
            </a:p>
          </dgm:t>
        </dgm:pt>
      </mc:Choice>
      <mc:Fallback>
        <dgm:pt modelId="{50B82F7C-33EC-479A-8F27-F48269C79ED5}">
          <dgm:prSet phldrT="[Testo]" custT="1"/>
          <dgm:spPr/>
          <dgm:t>
            <a:bodyPr/>
            <a:lstStyle/>
            <a:p>
              <a:pPr>
                <a:buNone/>
              </a:pPr>
              <a:r>
                <a:rPr lang="it-IT" sz="1200" b="0" i="0" dirty="0">
                  <a:solidFill>
                    <a:schemeClr val="tx2"/>
                  </a:solidFill>
                  <a:latin typeface="Cambria Math" panose="02040503050406030204" pitchFamily="18" charset="0"/>
                </a:rPr>
                <a:t>lr=</a:t>
              </a:r>
              <a:r>
                <a:rPr lang="it-IT" sz="1200" i="0" dirty="0">
                  <a:solidFill>
                    <a:schemeClr val="tx2"/>
                  </a:solidFill>
                  <a:latin typeface="Cambria Math" panose="02040503050406030204" pitchFamily="18" charset="0"/>
                </a:rPr>
                <a:t>10^(−</a:t>
              </a:r>
              <a:r>
                <a:rPr lang="it-IT" sz="1200" b="0" i="0" dirty="0">
                  <a:solidFill>
                    <a:schemeClr val="tx2"/>
                  </a:solidFill>
                  <a:latin typeface="Cambria Math" panose="02040503050406030204" pitchFamily="18" charset="0"/>
                </a:rPr>
                <a:t>4)</a:t>
              </a:r>
              <a:endParaRPr lang="it-IT" sz="1200">
                <a:solidFill>
                  <a:schemeClr val="tx2"/>
                </a:solidFill>
              </a:endParaRPr>
            </a:p>
          </dgm:t>
        </dgm:pt>
      </mc:Fallback>
    </mc:AlternateContent>
    <dgm:pt modelId="{361CBB26-CAD7-4281-8E2A-DDEE74FD8B54}" type="parTrans" cxnId="{757EA0B3-1FBA-4A8D-9887-8C6576DBDDD0}">
      <dgm:prSet/>
      <dgm:spPr/>
      <dgm:t>
        <a:bodyPr/>
        <a:lstStyle/>
        <a:p>
          <a:endParaRPr lang="it-IT"/>
        </a:p>
      </dgm:t>
    </dgm:pt>
    <dgm:pt modelId="{702E5CAA-5BC2-4052-8AE2-FDCB638C1CF1}" type="sibTrans" cxnId="{757EA0B3-1FBA-4A8D-9887-8C6576DBDDD0}">
      <dgm:prSet/>
      <dgm:spPr/>
      <dgm:t>
        <a:bodyPr/>
        <a:lstStyle/>
        <a:p>
          <a:endParaRPr lang="it-IT"/>
        </a:p>
      </dgm:t>
    </dgm:pt>
    <mc:AlternateContent xmlns:mc="http://schemas.openxmlformats.org/markup-compatibility/2006">
      <mc:Choice xmlns:a14="http://schemas.microsoft.com/office/drawing/2010/main" Requires="a14">
        <dgm:pt modelId="{B726E26E-A1F8-417A-A00A-CCF98F4318E2}">
          <dgm:prSet phldrT="[Testo]" custT="1"/>
          <dgm:spPr/>
          <dgm:t>
            <a:bodyPr/>
            <a:lstStyle/>
            <a:p>
              <a:pPr>
                <a:buNone/>
              </a:pPr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r>
                      <m:rPr>
                        <m:sty m:val="p"/>
                      </m:rPr>
                      <a:rPr lang="it-IT" sz="1200" b="0" i="0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lr</m:t>
                    </m:r>
                    <m:r>
                      <a:rPr lang="it-IT" sz="1200" b="0" i="0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it-IT" sz="1200" i="1" dirty="0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1200" i="1" dirty="0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it-IT" sz="1200" i="1" dirty="0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it-IT" sz="1200" b="0" i="1" dirty="0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</m:oMath>
                </m:oMathPara>
              </a14:m>
              <a:endParaRPr lang="it-IT" sz="1200">
                <a:solidFill>
                  <a:schemeClr val="tx2"/>
                </a:solidFill>
              </a:endParaRPr>
            </a:p>
          </dgm:t>
        </dgm:pt>
      </mc:Choice>
      <mc:Fallback>
        <dgm:pt modelId="{B726E26E-A1F8-417A-A00A-CCF98F4318E2}">
          <dgm:prSet phldrT="[Testo]" custT="1"/>
          <dgm:spPr/>
          <dgm:t>
            <a:bodyPr/>
            <a:lstStyle/>
            <a:p>
              <a:pPr>
                <a:buNone/>
              </a:pPr>
              <a:r>
                <a:rPr lang="it-IT" sz="1200" b="0" i="0" dirty="0">
                  <a:solidFill>
                    <a:schemeClr val="tx2"/>
                  </a:solidFill>
                  <a:latin typeface="Cambria Math" panose="02040503050406030204" pitchFamily="18" charset="0"/>
                </a:rPr>
                <a:t>lr=</a:t>
              </a:r>
              <a:r>
                <a:rPr lang="it-IT" sz="1200" i="0" dirty="0">
                  <a:solidFill>
                    <a:schemeClr val="tx2"/>
                  </a:solidFill>
                  <a:latin typeface="Cambria Math" panose="02040503050406030204" pitchFamily="18" charset="0"/>
                </a:rPr>
                <a:t>10^(−</a:t>
              </a:r>
              <a:r>
                <a:rPr lang="it-IT" sz="1200" b="0" i="0" dirty="0">
                  <a:solidFill>
                    <a:schemeClr val="tx2"/>
                  </a:solidFill>
                  <a:latin typeface="Cambria Math" panose="02040503050406030204" pitchFamily="18" charset="0"/>
                </a:rPr>
                <a:t>5)</a:t>
              </a:r>
              <a:endParaRPr lang="it-IT" sz="1200">
                <a:solidFill>
                  <a:schemeClr val="tx2"/>
                </a:solidFill>
              </a:endParaRPr>
            </a:p>
          </dgm:t>
        </dgm:pt>
      </mc:Fallback>
    </mc:AlternateContent>
    <dgm:pt modelId="{7CE4858A-65BD-4BAE-B4CE-18C4C04BD4F3}" type="parTrans" cxnId="{6EA484D4-4537-4695-981B-0BF2B1011651}">
      <dgm:prSet/>
      <dgm:spPr/>
      <dgm:t>
        <a:bodyPr/>
        <a:lstStyle/>
        <a:p>
          <a:endParaRPr lang="it-IT"/>
        </a:p>
      </dgm:t>
    </dgm:pt>
    <dgm:pt modelId="{88912FD1-4D64-439F-A0F3-93B10D8EF7E2}" type="sibTrans" cxnId="{6EA484D4-4537-4695-981B-0BF2B1011651}">
      <dgm:prSet/>
      <dgm:spPr/>
      <dgm:t>
        <a:bodyPr/>
        <a:lstStyle/>
        <a:p>
          <a:endParaRPr lang="it-IT"/>
        </a:p>
      </dgm:t>
    </dgm:pt>
    <mc:AlternateContent xmlns:mc="http://schemas.openxmlformats.org/markup-compatibility/2006">
      <mc:Choice xmlns:a14="http://schemas.microsoft.com/office/drawing/2010/main" Requires="a14">
        <dgm:pt modelId="{E04B2930-AEA5-4086-9B86-76C229176DF1}">
          <dgm:prSet phldrT="[Testo]" custT="1"/>
          <dgm:spPr/>
          <dgm:t>
            <a:bodyPr/>
            <a:lstStyle/>
            <a:p>
              <a:pPr>
                <a:buNone/>
              </a:pPr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r>
                      <m:rPr>
                        <m:sty m:val="p"/>
                      </m:rPr>
                      <a:rPr lang="it-IT" sz="1200" b="0" i="0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lr</m:t>
                    </m:r>
                    <m:r>
                      <a:rPr lang="it-IT" sz="1200" b="0" i="0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it-IT" sz="1200" i="1" dirty="0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1200" i="1" dirty="0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it-IT" sz="1200" i="1" dirty="0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it-IT" sz="1200" b="0" i="1" dirty="0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</m:oMath>
                </m:oMathPara>
              </a14:m>
              <a:endParaRPr lang="it-IT" sz="1200">
                <a:solidFill>
                  <a:schemeClr val="tx2"/>
                </a:solidFill>
              </a:endParaRPr>
            </a:p>
          </dgm:t>
        </dgm:pt>
      </mc:Choice>
      <mc:Fallback>
        <dgm:pt modelId="{E04B2930-AEA5-4086-9B86-76C229176DF1}">
          <dgm:prSet phldrT="[Testo]" custT="1"/>
          <dgm:spPr/>
          <dgm:t>
            <a:bodyPr/>
            <a:lstStyle/>
            <a:p>
              <a:pPr>
                <a:buNone/>
              </a:pPr>
              <a:r>
                <a:rPr lang="it-IT" sz="1200" b="0" i="0" dirty="0">
                  <a:solidFill>
                    <a:schemeClr val="tx2"/>
                  </a:solidFill>
                  <a:latin typeface="Cambria Math" panose="02040503050406030204" pitchFamily="18" charset="0"/>
                </a:rPr>
                <a:t>lr=</a:t>
              </a:r>
              <a:r>
                <a:rPr lang="it-IT" sz="1200" i="0" dirty="0">
                  <a:solidFill>
                    <a:schemeClr val="tx2"/>
                  </a:solidFill>
                  <a:latin typeface="Cambria Math" panose="02040503050406030204" pitchFamily="18" charset="0"/>
                </a:rPr>
                <a:t>10^(−</a:t>
              </a:r>
              <a:r>
                <a:rPr lang="it-IT" sz="1200" b="0" i="0" dirty="0">
                  <a:solidFill>
                    <a:schemeClr val="tx2"/>
                  </a:solidFill>
                  <a:latin typeface="Cambria Math" panose="02040503050406030204" pitchFamily="18" charset="0"/>
                </a:rPr>
                <a:t>6)</a:t>
              </a:r>
              <a:endParaRPr lang="it-IT" sz="1200">
                <a:solidFill>
                  <a:schemeClr val="tx2"/>
                </a:solidFill>
              </a:endParaRPr>
            </a:p>
          </dgm:t>
        </dgm:pt>
      </mc:Fallback>
    </mc:AlternateContent>
    <dgm:pt modelId="{F24D5BE8-EEE7-4989-98DC-923767C3CBE2}" type="parTrans" cxnId="{C051F376-5D1E-4E14-A7B2-C974EBA21409}">
      <dgm:prSet/>
      <dgm:spPr/>
      <dgm:t>
        <a:bodyPr/>
        <a:lstStyle/>
        <a:p>
          <a:endParaRPr lang="it-IT"/>
        </a:p>
      </dgm:t>
    </dgm:pt>
    <dgm:pt modelId="{A47D7CFC-DE63-4279-A5A3-FD5B428F352B}" type="sibTrans" cxnId="{C051F376-5D1E-4E14-A7B2-C974EBA21409}">
      <dgm:prSet/>
      <dgm:spPr/>
      <dgm:t>
        <a:bodyPr/>
        <a:lstStyle/>
        <a:p>
          <a:endParaRPr lang="it-IT"/>
        </a:p>
      </dgm:t>
    </dgm:pt>
    <dgm:pt modelId="{BDF95ECB-C511-449C-9065-7EC4232FCF9D}" type="pres">
      <dgm:prSet presAssocID="{F131EC6B-0AA0-4C54-9E8E-8642F6C6D926}" presName="Name0" presStyleCnt="0">
        <dgm:presLayoutVars>
          <dgm:dir/>
          <dgm:resizeHandles val="exact"/>
        </dgm:presLayoutVars>
      </dgm:prSet>
      <dgm:spPr/>
    </dgm:pt>
    <dgm:pt modelId="{A47CB913-E726-433E-96A3-6AB89684374C}" type="pres">
      <dgm:prSet presAssocID="{AABE6BC1-618D-4CD2-9F41-2947C13B4CC1}" presName="compNode" presStyleCnt="0"/>
      <dgm:spPr/>
    </dgm:pt>
    <dgm:pt modelId="{0E13B191-50A1-4D57-B161-FD565FE32DA4}" type="pres">
      <dgm:prSet presAssocID="{AABE6BC1-618D-4CD2-9F41-2947C13B4CC1}" presName="pictRect" presStyleLbl="node1" presStyleIdx="0" presStyleCnt="4" custScaleX="146410" custScaleY="146410" custLinFactNeighborX="-210" custLinFactNeighborY="16006"/>
      <dgm:spPr>
        <a:blipFill dpi="0" rotWithShape="1">
          <a:blip xmlns:r="http://schemas.openxmlformats.org/officeDocument/2006/relationships" r:embed="rId1"/>
          <a:srcRect/>
          <a:stretch>
            <a:fillRect t="23909" b="23909"/>
          </a:stretch>
        </a:blipFill>
      </dgm:spPr>
    </dgm:pt>
    <dgm:pt modelId="{A2D88140-A356-4ED4-AC0B-CFC570F13D37}" type="pres">
      <dgm:prSet presAssocID="{AABE6BC1-618D-4CD2-9F41-2947C13B4CC1}" presName="textRect" presStyleLbl="revTx" presStyleIdx="0" presStyleCnt="4" custScaleX="127545" custScaleY="45361" custLinFactNeighborX="847" custLinFactNeighborY="-20698">
        <dgm:presLayoutVars>
          <dgm:bulletEnabled val="1"/>
        </dgm:presLayoutVars>
      </dgm:prSet>
      <dgm:spPr/>
    </dgm:pt>
    <dgm:pt modelId="{948E2263-C673-42A5-8CC9-6F72615CE080}" type="pres">
      <dgm:prSet presAssocID="{C64BF352-A3EF-4027-B22C-FDC05FAC4E9B}" presName="sibTrans" presStyleLbl="sibTrans2D1" presStyleIdx="0" presStyleCnt="0"/>
      <dgm:spPr/>
    </dgm:pt>
    <dgm:pt modelId="{B35E2CC7-AA22-4137-8725-2B7CA826A915}" type="pres">
      <dgm:prSet presAssocID="{50B82F7C-33EC-479A-8F27-F48269C79ED5}" presName="compNode" presStyleCnt="0"/>
      <dgm:spPr/>
    </dgm:pt>
    <dgm:pt modelId="{388F63C6-F2ED-44FE-8A2E-7A304EBCEEC8}" type="pres">
      <dgm:prSet presAssocID="{50B82F7C-33EC-479A-8F27-F48269C79ED5}" presName="pictRect" presStyleLbl="node1" presStyleIdx="1" presStyleCnt="4" custScaleX="146410" custScaleY="146410" custLinFactNeighborY="15163"/>
      <dgm:spPr>
        <a:blipFill dpi="0" rotWithShape="1">
          <a:blip xmlns:r="http://schemas.openxmlformats.org/officeDocument/2006/relationships" r:embed="rId2"/>
          <a:srcRect/>
          <a:stretch>
            <a:fillRect t="23553" b="23553"/>
          </a:stretch>
        </a:blipFill>
      </dgm:spPr>
    </dgm:pt>
    <dgm:pt modelId="{58BBCE09-BE34-4CAE-B96F-2B228862F8A1}" type="pres">
      <dgm:prSet presAssocID="{50B82F7C-33EC-479A-8F27-F48269C79ED5}" presName="textRect" presStyleLbl="revTx" presStyleIdx="1" presStyleCnt="4" custScaleX="127545" custScaleY="45361" custLinFactNeighborX="847" custLinFactNeighborY="-20698">
        <dgm:presLayoutVars>
          <dgm:bulletEnabled val="1"/>
        </dgm:presLayoutVars>
      </dgm:prSet>
      <dgm:spPr/>
    </dgm:pt>
    <dgm:pt modelId="{77F9F67F-6151-4ADF-8230-65CBBD05EA49}" type="pres">
      <dgm:prSet presAssocID="{702E5CAA-5BC2-4052-8AE2-FDCB638C1CF1}" presName="sibTrans" presStyleLbl="sibTrans2D1" presStyleIdx="0" presStyleCnt="0"/>
      <dgm:spPr/>
    </dgm:pt>
    <dgm:pt modelId="{B4844401-1747-4377-A054-9A497F30DA1F}" type="pres">
      <dgm:prSet presAssocID="{B726E26E-A1F8-417A-A00A-CCF98F4318E2}" presName="compNode" presStyleCnt="0"/>
      <dgm:spPr/>
    </dgm:pt>
    <dgm:pt modelId="{22B7100B-9AC7-4EF9-9F02-704CD6E85958}" type="pres">
      <dgm:prSet presAssocID="{B726E26E-A1F8-417A-A00A-CCF98F4318E2}" presName="pictRect" presStyleLbl="node1" presStyleIdx="2" presStyleCnt="4" custScaleX="146410" custScaleY="146410" custLinFactNeighborY="-51210"/>
      <dgm:spPr>
        <a:blipFill dpi="0" rotWithShape="1">
          <a:blip xmlns:r="http://schemas.openxmlformats.org/officeDocument/2006/relationships" r:embed="rId3"/>
          <a:srcRect/>
          <a:stretch>
            <a:fillRect t="24053" b="24053"/>
          </a:stretch>
        </a:blipFill>
      </dgm:spPr>
    </dgm:pt>
    <dgm:pt modelId="{256AB883-D4F3-48F1-B1B7-B4FBE4DB2F49}" type="pres">
      <dgm:prSet presAssocID="{B726E26E-A1F8-417A-A00A-CCF98F4318E2}" presName="textRect" presStyleLbl="revTx" presStyleIdx="2" presStyleCnt="4" custScaleX="127545" custScaleY="45361" custLinFactY="-44301" custLinFactNeighborX="847" custLinFactNeighborY="-100000">
        <dgm:presLayoutVars>
          <dgm:bulletEnabled val="1"/>
        </dgm:presLayoutVars>
      </dgm:prSet>
      <dgm:spPr/>
    </dgm:pt>
    <dgm:pt modelId="{2FF35903-307D-4D63-A172-FECF1881BC85}" type="pres">
      <dgm:prSet presAssocID="{88912FD1-4D64-439F-A0F3-93B10D8EF7E2}" presName="sibTrans" presStyleLbl="sibTrans2D1" presStyleIdx="0" presStyleCnt="0"/>
      <dgm:spPr/>
    </dgm:pt>
    <dgm:pt modelId="{C3C34981-B803-4331-B468-BFB20A670E1C}" type="pres">
      <dgm:prSet presAssocID="{E04B2930-AEA5-4086-9B86-76C229176DF1}" presName="compNode" presStyleCnt="0"/>
      <dgm:spPr/>
    </dgm:pt>
    <dgm:pt modelId="{917B8115-57CD-4407-9AEA-48E528131C20}" type="pres">
      <dgm:prSet presAssocID="{E04B2930-AEA5-4086-9B86-76C229176DF1}" presName="pictRect" presStyleLbl="node1" presStyleIdx="3" presStyleCnt="4" custScaleX="146410" custScaleY="146410" custLinFactNeighborY="-51210"/>
      <dgm:spPr>
        <a:blipFill dpi="0" rotWithShape="1">
          <a:blip xmlns:r="http://schemas.openxmlformats.org/officeDocument/2006/relationships" r:embed="rId4"/>
          <a:srcRect/>
          <a:stretch>
            <a:fillRect t="23909" b="23909"/>
          </a:stretch>
        </a:blipFill>
      </dgm:spPr>
    </dgm:pt>
    <dgm:pt modelId="{2A93FB2F-FA5C-4FC5-9F7D-CCE0550451E8}" type="pres">
      <dgm:prSet presAssocID="{E04B2930-AEA5-4086-9B86-76C229176DF1}" presName="textRect" presStyleLbl="revTx" presStyleIdx="3" presStyleCnt="4" custScaleX="127545" custScaleY="45361" custLinFactY="-44301" custLinFactNeighborX="847" custLinFactNeighborY="-100000">
        <dgm:presLayoutVars>
          <dgm:bulletEnabled val="1"/>
        </dgm:presLayoutVars>
      </dgm:prSet>
      <dgm:spPr/>
    </dgm:pt>
  </dgm:ptLst>
  <dgm:cxnLst>
    <dgm:cxn modelId="{A9A94C05-2DA7-4F3F-B10C-A8D78A59FCF0}" srcId="{F131EC6B-0AA0-4C54-9E8E-8642F6C6D926}" destId="{AABE6BC1-618D-4CD2-9F41-2947C13B4CC1}" srcOrd="0" destOrd="0" parTransId="{153E62F1-C81C-4122-AAF4-EB83997BD3A6}" sibTransId="{C64BF352-A3EF-4027-B22C-FDC05FAC4E9B}"/>
    <dgm:cxn modelId="{C051F376-5D1E-4E14-A7B2-C974EBA21409}" srcId="{F131EC6B-0AA0-4C54-9E8E-8642F6C6D926}" destId="{E04B2930-AEA5-4086-9B86-76C229176DF1}" srcOrd="3" destOrd="0" parTransId="{F24D5BE8-EEE7-4989-98DC-923767C3CBE2}" sibTransId="{A47D7CFC-DE63-4279-A5A3-FD5B428F352B}"/>
    <dgm:cxn modelId="{22C39179-8246-4812-8965-9D74917D8AD4}" type="presOf" srcId="{C64BF352-A3EF-4027-B22C-FDC05FAC4E9B}" destId="{948E2263-C673-42A5-8CC9-6F72615CE080}" srcOrd="0" destOrd="0" presId="urn:microsoft.com/office/officeart/2005/8/layout/pList1"/>
    <dgm:cxn modelId="{DC98B98F-A461-43E0-A8DF-3D6265D2F9AF}" type="presOf" srcId="{88912FD1-4D64-439F-A0F3-93B10D8EF7E2}" destId="{2FF35903-307D-4D63-A172-FECF1881BC85}" srcOrd="0" destOrd="0" presId="urn:microsoft.com/office/officeart/2005/8/layout/pList1"/>
    <dgm:cxn modelId="{6324349D-4161-4E03-A973-4F934CF334FF}" type="presOf" srcId="{AABE6BC1-618D-4CD2-9F41-2947C13B4CC1}" destId="{A2D88140-A356-4ED4-AC0B-CFC570F13D37}" srcOrd="0" destOrd="0" presId="urn:microsoft.com/office/officeart/2005/8/layout/pList1"/>
    <dgm:cxn modelId="{BAA34B9E-8F52-415D-9B41-2D11B9C1AB5E}" type="presOf" srcId="{50B82F7C-33EC-479A-8F27-F48269C79ED5}" destId="{58BBCE09-BE34-4CAE-B96F-2B228862F8A1}" srcOrd="0" destOrd="0" presId="urn:microsoft.com/office/officeart/2005/8/layout/pList1"/>
    <dgm:cxn modelId="{757EA0B3-1FBA-4A8D-9887-8C6576DBDDD0}" srcId="{F131EC6B-0AA0-4C54-9E8E-8642F6C6D926}" destId="{50B82F7C-33EC-479A-8F27-F48269C79ED5}" srcOrd="1" destOrd="0" parTransId="{361CBB26-CAD7-4281-8E2A-DDEE74FD8B54}" sibTransId="{702E5CAA-5BC2-4052-8AE2-FDCB638C1CF1}"/>
    <dgm:cxn modelId="{205CE0BE-F5F6-4E2D-B608-EF3F18A7B317}" type="presOf" srcId="{702E5CAA-5BC2-4052-8AE2-FDCB638C1CF1}" destId="{77F9F67F-6151-4ADF-8230-65CBBD05EA49}" srcOrd="0" destOrd="0" presId="urn:microsoft.com/office/officeart/2005/8/layout/pList1"/>
    <dgm:cxn modelId="{F8CB01C8-F488-4C1F-B2DD-FBC88C85B549}" type="presOf" srcId="{B726E26E-A1F8-417A-A00A-CCF98F4318E2}" destId="{256AB883-D4F3-48F1-B1B7-B4FBE4DB2F49}" srcOrd="0" destOrd="0" presId="urn:microsoft.com/office/officeart/2005/8/layout/pList1"/>
    <dgm:cxn modelId="{6EA484D4-4537-4695-981B-0BF2B1011651}" srcId="{F131EC6B-0AA0-4C54-9E8E-8642F6C6D926}" destId="{B726E26E-A1F8-417A-A00A-CCF98F4318E2}" srcOrd="2" destOrd="0" parTransId="{7CE4858A-65BD-4BAE-B4CE-18C4C04BD4F3}" sibTransId="{88912FD1-4D64-439F-A0F3-93B10D8EF7E2}"/>
    <dgm:cxn modelId="{1A2602DF-2003-4EB9-AF2E-591BD3958D82}" type="presOf" srcId="{F131EC6B-0AA0-4C54-9E8E-8642F6C6D926}" destId="{BDF95ECB-C511-449C-9065-7EC4232FCF9D}" srcOrd="0" destOrd="0" presId="urn:microsoft.com/office/officeart/2005/8/layout/pList1"/>
    <dgm:cxn modelId="{099101FB-C8FB-454B-B048-BCBCAFE16D55}" type="presOf" srcId="{E04B2930-AEA5-4086-9B86-76C229176DF1}" destId="{2A93FB2F-FA5C-4FC5-9F7D-CCE0550451E8}" srcOrd="0" destOrd="0" presId="urn:microsoft.com/office/officeart/2005/8/layout/pList1"/>
    <dgm:cxn modelId="{E9A4153E-D05E-4ACA-A67C-3838931284F0}" type="presParOf" srcId="{BDF95ECB-C511-449C-9065-7EC4232FCF9D}" destId="{A47CB913-E726-433E-96A3-6AB89684374C}" srcOrd="0" destOrd="0" presId="urn:microsoft.com/office/officeart/2005/8/layout/pList1"/>
    <dgm:cxn modelId="{1E192D94-D51B-4E43-918E-5E564CB4B4B2}" type="presParOf" srcId="{A47CB913-E726-433E-96A3-6AB89684374C}" destId="{0E13B191-50A1-4D57-B161-FD565FE32DA4}" srcOrd="0" destOrd="0" presId="urn:microsoft.com/office/officeart/2005/8/layout/pList1"/>
    <dgm:cxn modelId="{996B1D6C-C823-4CAA-8094-AD2FF2CBEAE8}" type="presParOf" srcId="{A47CB913-E726-433E-96A3-6AB89684374C}" destId="{A2D88140-A356-4ED4-AC0B-CFC570F13D37}" srcOrd="1" destOrd="0" presId="urn:microsoft.com/office/officeart/2005/8/layout/pList1"/>
    <dgm:cxn modelId="{E63BD69E-0C2C-493C-9DB1-F0601EC6E83A}" type="presParOf" srcId="{BDF95ECB-C511-449C-9065-7EC4232FCF9D}" destId="{948E2263-C673-42A5-8CC9-6F72615CE080}" srcOrd="1" destOrd="0" presId="urn:microsoft.com/office/officeart/2005/8/layout/pList1"/>
    <dgm:cxn modelId="{E429B754-53D2-4583-A646-BA393A89ECEE}" type="presParOf" srcId="{BDF95ECB-C511-449C-9065-7EC4232FCF9D}" destId="{B35E2CC7-AA22-4137-8725-2B7CA826A915}" srcOrd="2" destOrd="0" presId="urn:microsoft.com/office/officeart/2005/8/layout/pList1"/>
    <dgm:cxn modelId="{EF7DC171-EEF8-4D60-A5CF-04A5D28F535A}" type="presParOf" srcId="{B35E2CC7-AA22-4137-8725-2B7CA826A915}" destId="{388F63C6-F2ED-44FE-8A2E-7A304EBCEEC8}" srcOrd="0" destOrd="0" presId="urn:microsoft.com/office/officeart/2005/8/layout/pList1"/>
    <dgm:cxn modelId="{1BF2C69C-F2D0-4B4B-AA72-6C61BADF86F8}" type="presParOf" srcId="{B35E2CC7-AA22-4137-8725-2B7CA826A915}" destId="{58BBCE09-BE34-4CAE-B96F-2B228862F8A1}" srcOrd="1" destOrd="0" presId="urn:microsoft.com/office/officeart/2005/8/layout/pList1"/>
    <dgm:cxn modelId="{E3F1CC11-00EB-4CAB-8EF8-FACBCB964B75}" type="presParOf" srcId="{BDF95ECB-C511-449C-9065-7EC4232FCF9D}" destId="{77F9F67F-6151-4ADF-8230-65CBBD05EA49}" srcOrd="3" destOrd="0" presId="urn:microsoft.com/office/officeart/2005/8/layout/pList1"/>
    <dgm:cxn modelId="{E7F62659-465A-43B3-866C-B46809D6B54E}" type="presParOf" srcId="{BDF95ECB-C511-449C-9065-7EC4232FCF9D}" destId="{B4844401-1747-4377-A054-9A497F30DA1F}" srcOrd="4" destOrd="0" presId="urn:microsoft.com/office/officeart/2005/8/layout/pList1"/>
    <dgm:cxn modelId="{ADAE9769-755F-4958-A241-D427364F4AFB}" type="presParOf" srcId="{B4844401-1747-4377-A054-9A497F30DA1F}" destId="{22B7100B-9AC7-4EF9-9F02-704CD6E85958}" srcOrd="0" destOrd="0" presId="urn:microsoft.com/office/officeart/2005/8/layout/pList1"/>
    <dgm:cxn modelId="{6E24D1E8-EB67-4A4A-B0D2-DF1C6BB68A7F}" type="presParOf" srcId="{B4844401-1747-4377-A054-9A497F30DA1F}" destId="{256AB883-D4F3-48F1-B1B7-B4FBE4DB2F49}" srcOrd="1" destOrd="0" presId="urn:microsoft.com/office/officeart/2005/8/layout/pList1"/>
    <dgm:cxn modelId="{FA51CE44-0CE8-4708-9E24-1F6101A93BF9}" type="presParOf" srcId="{BDF95ECB-C511-449C-9065-7EC4232FCF9D}" destId="{2FF35903-307D-4D63-A172-FECF1881BC85}" srcOrd="5" destOrd="0" presId="urn:microsoft.com/office/officeart/2005/8/layout/pList1"/>
    <dgm:cxn modelId="{665EF171-BBDF-4376-B4BF-0758F28CDDC0}" type="presParOf" srcId="{BDF95ECB-C511-449C-9065-7EC4232FCF9D}" destId="{C3C34981-B803-4331-B468-BFB20A670E1C}" srcOrd="6" destOrd="0" presId="urn:microsoft.com/office/officeart/2005/8/layout/pList1"/>
    <dgm:cxn modelId="{C7218CE5-2C13-4DE4-BE86-5A88A1FD7DEC}" type="presParOf" srcId="{C3C34981-B803-4331-B468-BFB20A670E1C}" destId="{917B8115-57CD-4407-9AEA-48E528131C20}" srcOrd="0" destOrd="0" presId="urn:microsoft.com/office/officeart/2005/8/layout/pList1"/>
    <dgm:cxn modelId="{BBD62EE6-F498-44DD-B3C8-886F3C0535FD}" type="presParOf" srcId="{C3C34981-B803-4331-B468-BFB20A670E1C}" destId="{2A93FB2F-FA5C-4FC5-9F7D-CCE0550451E8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F131EC6B-0AA0-4C54-9E8E-8642F6C6D926}" type="doc">
      <dgm:prSet loTypeId="urn:microsoft.com/office/officeart/2005/8/layout/pList1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AABE6BC1-618D-4CD2-9F41-2947C13B4CC1}">
      <dgm:prSet phldrT="[Testo]" custT="1"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it-IT">
              <a:noFill/>
            </a:rPr>
            <a:t> </a:t>
          </a:r>
        </a:p>
      </dgm:t>
    </dgm:pt>
    <dgm:pt modelId="{153E62F1-C81C-4122-AAF4-EB83997BD3A6}" type="parTrans" cxnId="{A9A94C05-2DA7-4F3F-B10C-A8D78A59FCF0}">
      <dgm:prSet/>
      <dgm:spPr/>
      <dgm:t>
        <a:bodyPr/>
        <a:lstStyle/>
        <a:p>
          <a:endParaRPr lang="it-IT"/>
        </a:p>
      </dgm:t>
    </dgm:pt>
    <dgm:pt modelId="{C64BF352-A3EF-4027-B22C-FDC05FAC4E9B}" type="sibTrans" cxnId="{A9A94C05-2DA7-4F3F-B10C-A8D78A59FCF0}">
      <dgm:prSet/>
      <dgm:spPr/>
      <dgm:t>
        <a:bodyPr/>
        <a:lstStyle/>
        <a:p>
          <a:endParaRPr lang="it-IT"/>
        </a:p>
      </dgm:t>
    </dgm:pt>
    <dgm:pt modelId="{50B82F7C-33EC-479A-8F27-F48269C79ED5}">
      <dgm:prSet phldrT="[Testo]" custT="1"/>
      <dgm:spPr>
        <a:blipFill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r>
            <a:rPr lang="it-IT">
              <a:noFill/>
            </a:rPr>
            <a:t> </a:t>
          </a:r>
        </a:p>
      </dgm:t>
    </dgm:pt>
    <dgm:pt modelId="{361CBB26-CAD7-4281-8E2A-DDEE74FD8B54}" type="parTrans" cxnId="{757EA0B3-1FBA-4A8D-9887-8C6576DBDDD0}">
      <dgm:prSet/>
      <dgm:spPr/>
      <dgm:t>
        <a:bodyPr/>
        <a:lstStyle/>
        <a:p>
          <a:endParaRPr lang="it-IT"/>
        </a:p>
      </dgm:t>
    </dgm:pt>
    <dgm:pt modelId="{702E5CAA-5BC2-4052-8AE2-FDCB638C1CF1}" type="sibTrans" cxnId="{757EA0B3-1FBA-4A8D-9887-8C6576DBDDD0}">
      <dgm:prSet/>
      <dgm:spPr/>
      <dgm:t>
        <a:bodyPr/>
        <a:lstStyle/>
        <a:p>
          <a:endParaRPr lang="it-IT"/>
        </a:p>
      </dgm:t>
    </dgm:pt>
    <dgm:pt modelId="{B726E26E-A1F8-417A-A00A-CCF98F4318E2}">
      <dgm:prSet phldrT="[Testo]" custT="1"/>
      <dgm:spPr>
        <a:blipFill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r>
            <a:rPr lang="it-IT">
              <a:noFill/>
            </a:rPr>
            <a:t> </a:t>
          </a:r>
        </a:p>
      </dgm:t>
    </dgm:pt>
    <dgm:pt modelId="{7CE4858A-65BD-4BAE-B4CE-18C4C04BD4F3}" type="parTrans" cxnId="{6EA484D4-4537-4695-981B-0BF2B1011651}">
      <dgm:prSet/>
      <dgm:spPr/>
      <dgm:t>
        <a:bodyPr/>
        <a:lstStyle/>
        <a:p>
          <a:endParaRPr lang="it-IT"/>
        </a:p>
      </dgm:t>
    </dgm:pt>
    <dgm:pt modelId="{88912FD1-4D64-439F-A0F3-93B10D8EF7E2}" type="sibTrans" cxnId="{6EA484D4-4537-4695-981B-0BF2B1011651}">
      <dgm:prSet/>
      <dgm:spPr/>
      <dgm:t>
        <a:bodyPr/>
        <a:lstStyle/>
        <a:p>
          <a:endParaRPr lang="it-IT"/>
        </a:p>
      </dgm:t>
    </dgm:pt>
    <dgm:pt modelId="{E04B2930-AEA5-4086-9B86-76C229176DF1}">
      <dgm:prSet phldrT="[Testo]" custT="1"/>
      <dgm:spPr>
        <a:blipFill>
          <a:blip xmlns:r="http://schemas.openxmlformats.org/officeDocument/2006/relationships" r:embed="rId4"/>
          <a:stretch>
            <a:fillRect/>
          </a:stretch>
        </a:blipFill>
      </dgm:spPr>
      <dgm:t>
        <a:bodyPr/>
        <a:lstStyle/>
        <a:p>
          <a:r>
            <a:rPr lang="it-IT">
              <a:noFill/>
            </a:rPr>
            <a:t> </a:t>
          </a:r>
        </a:p>
      </dgm:t>
    </dgm:pt>
    <dgm:pt modelId="{F24D5BE8-EEE7-4989-98DC-923767C3CBE2}" type="parTrans" cxnId="{C051F376-5D1E-4E14-A7B2-C974EBA21409}">
      <dgm:prSet/>
      <dgm:spPr/>
      <dgm:t>
        <a:bodyPr/>
        <a:lstStyle/>
        <a:p>
          <a:endParaRPr lang="it-IT"/>
        </a:p>
      </dgm:t>
    </dgm:pt>
    <dgm:pt modelId="{A47D7CFC-DE63-4279-A5A3-FD5B428F352B}" type="sibTrans" cxnId="{C051F376-5D1E-4E14-A7B2-C974EBA21409}">
      <dgm:prSet/>
      <dgm:spPr/>
      <dgm:t>
        <a:bodyPr/>
        <a:lstStyle/>
        <a:p>
          <a:endParaRPr lang="it-IT"/>
        </a:p>
      </dgm:t>
    </dgm:pt>
    <dgm:pt modelId="{BDF95ECB-C511-449C-9065-7EC4232FCF9D}" type="pres">
      <dgm:prSet presAssocID="{F131EC6B-0AA0-4C54-9E8E-8642F6C6D926}" presName="Name0" presStyleCnt="0">
        <dgm:presLayoutVars>
          <dgm:dir/>
          <dgm:resizeHandles val="exact"/>
        </dgm:presLayoutVars>
      </dgm:prSet>
      <dgm:spPr/>
    </dgm:pt>
    <dgm:pt modelId="{A47CB913-E726-433E-96A3-6AB89684374C}" type="pres">
      <dgm:prSet presAssocID="{AABE6BC1-618D-4CD2-9F41-2947C13B4CC1}" presName="compNode" presStyleCnt="0"/>
      <dgm:spPr/>
    </dgm:pt>
    <dgm:pt modelId="{0E13B191-50A1-4D57-B161-FD565FE32DA4}" type="pres">
      <dgm:prSet presAssocID="{AABE6BC1-618D-4CD2-9F41-2947C13B4CC1}" presName="pictRect" presStyleLbl="node1" presStyleIdx="0" presStyleCnt="4" custScaleX="146410" custScaleY="146410" custLinFactNeighborX="-210" custLinFactNeighborY="16006"/>
      <dgm:spPr>
        <a:blipFill dpi="0" rotWithShape="1">
          <a:blip xmlns:r="http://schemas.openxmlformats.org/officeDocument/2006/relationships" r:embed="rId5"/>
          <a:srcRect/>
          <a:stretch>
            <a:fillRect t="23909" b="23909"/>
          </a:stretch>
        </a:blipFill>
      </dgm:spPr>
    </dgm:pt>
    <dgm:pt modelId="{A2D88140-A356-4ED4-AC0B-CFC570F13D37}" type="pres">
      <dgm:prSet presAssocID="{AABE6BC1-618D-4CD2-9F41-2947C13B4CC1}" presName="textRect" presStyleLbl="revTx" presStyleIdx="0" presStyleCnt="4" custScaleX="127545" custScaleY="45361" custLinFactNeighborX="847" custLinFactNeighborY="-20698">
        <dgm:presLayoutVars>
          <dgm:bulletEnabled val="1"/>
        </dgm:presLayoutVars>
      </dgm:prSet>
      <dgm:spPr/>
    </dgm:pt>
    <dgm:pt modelId="{948E2263-C673-42A5-8CC9-6F72615CE080}" type="pres">
      <dgm:prSet presAssocID="{C64BF352-A3EF-4027-B22C-FDC05FAC4E9B}" presName="sibTrans" presStyleLbl="sibTrans2D1" presStyleIdx="0" presStyleCnt="0"/>
      <dgm:spPr/>
    </dgm:pt>
    <dgm:pt modelId="{B35E2CC7-AA22-4137-8725-2B7CA826A915}" type="pres">
      <dgm:prSet presAssocID="{50B82F7C-33EC-479A-8F27-F48269C79ED5}" presName="compNode" presStyleCnt="0"/>
      <dgm:spPr/>
    </dgm:pt>
    <dgm:pt modelId="{388F63C6-F2ED-44FE-8A2E-7A304EBCEEC8}" type="pres">
      <dgm:prSet presAssocID="{50B82F7C-33EC-479A-8F27-F48269C79ED5}" presName="pictRect" presStyleLbl="node1" presStyleIdx="1" presStyleCnt="4" custScaleX="146410" custScaleY="146410" custLinFactNeighborY="15163"/>
      <dgm:spPr>
        <a:blipFill dpi="0" rotWithShape="1">
          <a:blip xmlns:r="http://schemas.openxmlformats.org/officeDocument/2006/relationships" r:embed="rId6"/>
          <a:srcRect/>
          <a:stretch>
            <a:fillRect t="23553" b="23553"/>
          </a:stretch>
        </a:blipFill>
      </dgm:spPr>
    </dgm:pt>
    <dgm:pt modelId="{58BBCE09-BE34-4CAE-B96F-2B228862F8A1}" type="pres">
      <dgm:prSet presAssocID="{50B82F7C-33EC-479A-8F27-F48269C79ED5}" presName="textRect" presStyleLbl="revTx" presStyleIdx="1" presStyleCnt="4" custScaleX="127545" custScaleY="45361" custLinFactNeighborX="847" custLinFactNeighborY="-20698">
        <dgm:presLayoutVars>
          <dgm:bulletEnabled val="1"/>
        </dgm:presLayoutVars>
      </dgm:prSet>
      <dgm:spPr/>
    </dgm:pt>
    <dgm:pt modelId="{77F9F67F-6151-4ADF-8230-65CBBD05EA49}" type="pres">
      <dgm:prSet presAssocID="{702E5CAA-5BC2-4052-8AE2-FDCB638C1CF1}" presName="sibTrans" presStyleLbl="sibTrans2D1" presStyleIdx="0" presStyleCnt="0"/>
      <dgm:spPr/>
    </dgm:pt>
    <dgm:pt modelId="{B4844401-1747-4377-A054-9A497F30DA1F}" type="pres">
      <dgm:prSet presAssocID="{B726E26E-A1F8-417A-A00A-CCF98F4318E2}" presName="compNode" presStyleCnt="0"/>
      <dgm:spPr/>
    </dgm:pt>
    <dgm:pt modelId="{22B7100B-9AC7-4EF9-9F02-704CD6E85958}" type="pres">
      <dgm:prSet presAssocID="{B726E26E-A1F8-417A-A00A-CCF98F4318E2}" presName="pictRect" presStyleLbl="node1" presStyleIdx="2" presStyleCnt="4" custScaleX="146410" custScaleY="146410" custLinFactNeighborY="-51210"/>
      <dgm:spPr>
        <a:blipFill dpi="0" rotWithShape="1">
          <a:blip xmlns:r="http://schemas.openxmlformats.org/officeDocument/2006/relationships" r:embed="rId7"/>
          <a:srcRect/>
          <a:stretch>
            <a:fillRect t="24053" b="24053"/>
          </a:stretch>
        </a:blipFill>
      </dgm:spPr>
    </dgm:pt>
    <dgm:pt modelId="{256AB883-D4F3-48F1-B1B7-B4FBE4DB2F49}" type="pres">
      <dgm:prSet presAssocID="{B726E26E-A1F8-417A-A00A-CCF98F4318E2}" presName="textRect" presStyleLbl="revTx" presStyleIdx="2" presStyleCnt="4" custScaleX="127545" custScaleY="45361" custLinFactY="-44301" custLinFactNeighborX="847" custLinFactNeighborY="-100000">
        <dgm:presLayoutVars>
          <dgm:bulletEnabled val="1"/>
        </dgm:presLayoutVars>
      </dgm:prSet>
      <dgm:spPr/>
    </dgm:pt>
    <dgm:pt modelId="{2FF35903-307D-4D63-A172-FECF1881BC85}" type="pres">
      <dgm:prSet presAssocID="{88912FD1-4D64-439F-A0F3-93B10D8EF7E2}" presName="sibTrans" presStyleLbl="sibTrans2D1" presStyleIdx="0" presStyleCnt="0"/>
      <dgm:spPr/>
    </dgm:pt>
    <dgm:pt modelId="{C3C34981-B803-4331-B468-BFB20A670E1C}" type="pres">
      <dgm:prSet presAssocID="{E04B2930-AEA5-4086-9B86-76C229176DF1}" presName="compNode" presStyleCnt="0"/>
      <dgm:spPr/>
    </dgm:pt>
    <dgm:pt modelId="{917B8115-57CD-4407-9AEA-48E528131C20}" type="pres">
      <dgm:prSet presAssocID="{E04B2930-AEA5-4086-9B86-76C229176DF1}" presName="pictRect" presStyleLbl="node1" presStyleIdx="3" presStyleCnt="4" custScaleX="146410" custScaleY="146410" custLinFactNeighborY="-51210"/>
      <dgm:spPr>
        <a:blipFill dpi="0" rotWithShape="1">
          <a:blip xmlns:r="http://schemas.openxmlformats.org/officeDocument/2006/relationships" r:embed="rId8"/>
          <a:srcRect/>
          <a:stretch>
            <a:fillRect t="23909" b="23909"/>
          </a:stretch>
        </a:blipFill>
      </dgm:spPr>
    </dgm:pt>
    <dgm:pt modelId="{2A93FB2F-FA5C-4FC5-9F7D-CCE0550451E8}" type="pres">
      <dgm:prSet presAssocID="{E04B2930-AEA5-4086-9B86-76C229176DF1}" presName="textRect" presStyleLbl="revTx" presStyleIdx="3" presStyleCnt="4" custScaleX="127545" custScaleY="45361" custLinFactY="-44301" custLinFactNeighborX="847" custLinFactNeighborY="-100000">
        <dgm:presLayoutVars>
          <dgm:bulletEnabled val="1"/>
        </dgm:presLayoutVars>
      </dgm:prSet>
      <dgm:spPr/>
    </dgm:pt>
  </dgm:ptLst>
  <dgm:cxnLst>
    <dgm:cxn modelId="{A9A94C05-2DA7-4F3F-B10C-A8D78A59FCF0}" srcId="{F131EC6B-0AA0-4C54-9E8E-8642F6C6D926}" destId="{AABE6BC1-618D-4CD2-9F41-2947C13B4CC1}" srcOrd="0" destOrd="0" parTransId="{153E62F1-C81C-4122-AAF4-EB83997BD3A6}" sibTransId="{C64BF352-A3EF-4027-B22C-FDC05FAC4E9B}"/>
    <dgm:cxn modelId="{C051F376-5D1E-4E14-A7B2-C974EBA21409}" srcId="{F131EC6B-0AA0-4C54-9E8E-8642F6C6D926}" destId="{E04B2930-AEA5-4086-9B86-76C229176DF1}" srcOrd="3" destOrd="0" parTransId="{F24D5BE8-EEE7-4989-98DC-923767C3CBE2}" sibTransId="{A47D7CFC-DE63-4279-A5A3-FD5B428F352B}"/>
    <dgm:cxn modelId="{22C39179-8246-4812-8965-9D74917D8AD4}" type="presOf" srcId="{C64BF352-A3EF-4027-B22C-FDC05FAC4E9B}" destId="{948E2263-C673-42A5-8CC9-6F72615CE080}" srcOrd="0" destOrd="0" presId="urn:microsoft.com/office/officeart/2005/8/layout/pList1"/>
    <dgm:cxn modelId="{DC98B98F-A461-43E0-A8DF-3D6265D2F9AF}" type="presOf" srcId="{88912FD1-4D64-439F-A0F3-93B10D8EF7E2}" destId="{2FF35903-307D-4D63-A172-FECF1881BC85}" srcOrd="0" destOrd="0" presId="urn:microsoft.com/office/officeart/2005/8/layout/pList1"/>
    <dgm:cxn modelId="{6324349D-4161-4E03-A973-4F934CF334FF}" type="presOf" srcId="{AABE6BC1-618D-4CD2-9F41-2947C13B4CC1}" destId="{A2D88140-A356-4ED4-AC0B-CFC570F13D37}" srcOrd="0" destOrd="0" presId="urn:microsoft.com/office/officeart/2005/8/layout/pList1"/>
    <dgm:cxn modelId="{BAA34B9E-8F52-415D-9B41-2D11B9C1AB5E}" type="presOf" srcId="{50B82F7C-33EC-479A-8F27-F48269C79ED5}" destId="{58BBCE09-BE34-4CAE-B96F-2B228862F8A1}" srcOrd="0" destOrd="0" presId="urn:microsoft.com/office/officeart/2005/8/layout/pList1"/>
    <dgm:cxn modelId="{757EA0B3-1FBA-4A8D-9887-8C6576DBDDD0}" srcId="{F131EC6B-0AA0-4C54-9E8E-8642F6C6D926}" destId="{50B82F7C-33EC-479A-8F27-F48269C79ED5}" srcOrd="1" destOrd="0" parTransId="{361CBB26-CAD7-4281-8E2A-DDEE74FD8B54}" sibTransId="{702E5CAA-5BC2-4052-8AE2-FDCB638C1CF1}"/>
    <dgm:cxn modelId="{205CE0BE-F5F6-4E2D-B608-EF3F18A7B317}" type="presOf" srcId="{702E5CAA-5BC2-4052-8AE2-FDCB638C1CF1}" destId="{77F9F67F-6151-4ADF-8230-65CBBD05EA49}" srcOrd="0" destOrd="0" presId="urn:microsoft.com/office/officeart/2005/8/layout/pList1"/>
    <dgm:cxn modelId="{F8CB01C8-F488-4C1F-B2DD-FBC88C85B549}" type="presOf" srcId="{B726E26E-A1F8-417A-A00A-CCF98F4318E2}" destId="{256AB883-D4F3-48F1-B1B7-B4FBE4DB2F49}" srcOrd="0" destOrd="0" presId="urn:microsoft.com/office/officeart/2005/8/layout/pList1"/>
    <dgm:cxn modelId="{6EA484D4-4537-4695-981B-0BF2B1011651}" srcId="{F131EC6B-0AA0-4C54-9E8E-8642F6C6D926}" destId="{B726E26E-A1F8-417A-A00A-CCF98F4318E2}" srcOrd="2" destOrd="0" parTransId="{7CE4858A-65BD-4BAE-B4CE-18C4C04BD4F3}" sibTransId="{88912FD1-4D64-439F-A0F3-93B10D8EF7E2}"/>
    <dgm:cxn modelId="{1A2602DF-2003-4EB9-AF2E-591BD3958D82}" type="presOf" srcId="{F131EC6B-0AA0-4C54-9E8E-8642F6C6D926}" destId="{BDF95ECB-C511-449C-9065-7EC4232FCF9D}" srcOrd="0" destOrd="0" presId="urn:microsoft.com/office/officeart/2005/8/layout/pList1"/>
    <dgm:cxn modelId="{099101FB-C8FB-454B-B048-BCBCAFE16D55}" type="presOf" srcId="{E04B2930-AEA5-4086-9B86-76C229176DF1}" destId="{2A93FB2F-FA5C-4FC5-9F7D-CCE0550451E8}" srcOrd="0" destOrd="0" presId="urn:microsoft.com/office/officeart/2005/8/layout/pList1"/>
    <dgm:cxn modelId="{E9A4153E-D05E-4ACA-A67C-3838931284F0}" type="presParOf" srcId="{BDF95ECB-C511-449C-9065-7EC4232FCF9D}" destId="{A47CB913-E726-433E-96A3-6AB89684374C}" srcOrd="0" destOrd="0" presId="urn:microsoft.com/office/officeart/2005/8/layout/pList1"/>
    <dgm:cxn modelId="{1E192D94-D51B-4E43-918E-5E564CB4B4B2}" type="presParOf" srcId="{A47CB913-E726-433E-96A3-6AB89684374C}" destId="{0E13B191-50A1-4D57-B161-FD565FE32DA4}" srcOrd="0" destOrd="0" presId="urn:microsoft.com/office/officeart/2005/8/layout/pList1"/>
    <dgm:cxn modelId="{996B1D6C-C823-4CAA-8094-AD2FF2CBEAE8}" type="presParOf" srcId="{A47CB913-E726-433E-96A3-6AB89684374C}" destId="{A2D88140-A356-4ED4-AC0B-CFC570F13D37}" srcOrd="1" destOrd="0" presId="urn:microsoft.com/office/officeart/2005/8/layout/pList1"/>
    <dgm:cxn modelId="{E63BD69E-0C2C-493C-9DB1-F0601EC6E83A}" type="presParOf" srcId="{BDF95ECB-C511-449C-9065-7EC4232FCF9D}" destId="{948E2263-C673-42A5-8CC9-6F72615CE080}" srcOrd="1" destOrd="0" presId="urn:microsoft.com/office/officeart/2005/8/layout/pList1"/>
    <dgm:cxn modelId="{E429B754-53D2-4583-A646-BA393A89ECEE}" type="presParOf" srcId="{BDF95ECB-C511-449C-9065-7EC4232FCF9D}" destId="{B35E2CC7-AA22-4137-8725-2B7CA826A915}" srcOrd="2" destOrd="0" presId="urn:microsoft.com/office/officeart/2005/8/layout/pList1"/>
    <dgm:cxn modelId="{EF7DC171-EEF8-4D60-A5CF-04A5D28F535A}" type="presParOf" srcId="{B35E2CC7-AA22-4137-8725-2B7CA826A915}" destId="{388F63C6-F2ED-44FE-8A2E-7A304EBCEEC8}" srcOrd="0" destOrd="0" presId="urn:microsoft.com/office/officeart/2005/8/layout/pList1"/>
    <dgm:cxn modelId="{1BF2C69C-F2D0-4B4B-AA72-6C61BADF86F8}" type="presParOf" srcId="{B35E2CC7-AA22-4137-8725-2B7CA826A915}" destId="{58BBCE09-BE34-4CAE-B96F-2B228862F8A1}" srcOrd="1" destOrd="0" presId="urn:microsoft.com/office/officeart/2005/8/layout/pList1"/>
    <dgm:cxn modelId="{E3F1CC11-00EB-4CAB-8EF8-FACBCB964B75}" type="presParOf" srcId="{BDF95ECB-C511-449C-9065-7EC4232FCF9D}" destId="{77F9F67F-6151-4ADF-8230-65CBBD05EA49}" srcOrd="3" destOrd="0" presId="urn:microsoft.com/office/officeart/2005/8/layout/pList1"/>
    <dgm:cxn modelId="{E7F62659-465A-43B3-866C-B46809D6B54E}" type="presParOf" srcId="{BDF95ECB-C511-449C-9065-7EC4232FCF9D}" destId="{B4844401-1747-4377-A054-9A497F30DA1F}" srcOrd="4" destOrd="0" presId="urn:microsoft.com/office/officeart/2005/8/layout/pList1"/>
    <dgm:cxn modelId="{ADAE9769-755F-4958-A241-D427364F4AFB}" type="presParOf" srcId="{B4844401-1747-4377-A054-9A497F30DA1F}" destId="{22B7100B-9AC7-4EF9-9F02-704CD6E85958}" srcOrd="0" destOrd="0" presId="urn:microsoft.com/office/officeart/2005/8/layout/pList1"/>
    <dgm:cxn modelId="{6E24D1E8-EB67-4A4A-B0D2-DF1C6BB68A7F}" type="presParOf" srcId="{B4844401-1747-4377-A054-9A497F30DA1F}" destId="{256AB883-D4F3-48F1-B1B7-B4FBE4DB2F49}" srcOrd="1" destOrd="0" presId="urn:microsoft.com/office/officeart/2005/8/layout/pList1"/>
    <dgm:cxn modelId="{FA51CE44-0CE8-4708-9E24-1F6101A93BF9}" type="presParOf" srcId="{BDF95ECB-C511-449C-9065-7EC4232FCF9D}" destId="{2FF35903-307D-4D63-A172-FECF1881BC85}" srcOrd="5" destOrd="0" presId="urn:microsoft.com/office/officeart/2005/8/layout/pList1"/>
    <dgm:cxn modelId="{665EF171-BBDF-4376-B4BF-0758F28CDDC0}" type="presParOf" srcId="{BDF95ECB-C511-449C-9065-7EC4232FCF9D}" destId="{C3C34981-B803-4331-B468-BFB20A670E1C}" srcOrd="6" destOrd="0" presId="urn:microsoft.com/office/officeart/2005/8/layout/pList1"/>
    <dgm:cxn modelId="{C7218CE5-2C13-4DE4-BE86-5A88A1FD7DEC}" type="presParOf" srcId="{C3C34981-B803-4331-B468-BFB20A670E1C}" destId="{917B8115-57CD-4407-9AEA-48E528131C20}" srcOrd="0" destOrd="0" presId="urn:microsoft.com/office/officeart/2005/8/layout/pList1"/>
    <dgm:cxn modelId="{BBD62EE6-F498-44DD-B3C8-886F3C0535FD}" type="presParOf" srcId="{C3C34981-B803-4331-B468-BFB20A670E1C}" destId="{2A93FB2F-FA5C-4FC5-9F7D-CCE0550451E8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F67D4E81-D7C1-40FA-9B45-11FDB6D6D068}" type="doc">
      <dgm:prSet loTypeId="urn:microsoft.com/office/officeart/2005/8/layout/pList1" loCatId="picture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mc:AlternateContent xmlns:mc="http://schemas.openxmlformats.org/markup-compatibility/2006">
      <mc:Choice xmlns:a14="http://schemas.microsoft.com/office/drawing/2010/main" Requires="a14">
        <dgm:pt modelId="{7426BC26-D330-4848-BEA3-F49B94A6C44F}">
          <dgm:prSet phldrT="[Testo]" custT="1"/>
          <dgm:spPr/>
          <dgm:t>
            <a:bodyPr/>
            <a:lstStyle/>
            <a:p>
              <a:pPr algn="ctr"/>
              <a:r>
                <a:rPr lang="it-IT" sz="1400" i="0">
                  <a:solidFill>
                    <a:schemeClr val="tx2"/>
                  </a:solidFill>
                  <a:latin typeface="Quicksand" panose="020B0604020202020204" charset="0"/>
                </a:rPr>
                <a:t>COCO		ResNet101	SGD</a:t>
              </a:r>
            </a:p>
            <a:p>
              <a:pPr algn="ctr"/>
              <a14:m>
                <m:oMath xmlns:m="http://schemas.openxmlformats.org/officeDocument/2006/math">
                  <m:sSup>
                    <m:sSupPr>
                      <m:ctrlPr>
                        <a:rPr lang="it-IT" sz="1400" i="1" dirty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</m:ctrlPr>
                    </m:sSupPr>
                    <m:e>
                      <m:r>
                        <m:rPr>
                          <m:sty m:val="p"/>
                        </m:rPr>
                        <a:rPr lang="it-IT" sz="1400" b="0" i="0" dirty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lr</m:t>
                      </m:r>
                      <m:r>
                        <a:rPr lang="it-IT" sz="1400" b="0" i="0" dirty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sz="1400" b="0" i="1" dirty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6⋅</m:t>
                      </m:r>
                      <m:r>
                        <a:rPr lang="it-IT" sz="1400" i="1" dirty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</m:e>
                    <m:sup>
                      <m:r>
                        <a:rPr lang="it-IT" sz="1400" i="1" dirty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it-IT" sz="1400" b="0" i="1" dirty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sup>
                  </m:sSup>
                </m:oMath>
              </a14:m>
              <a:r>
                <a:rPr lang="it-IT" sz="1400">
                  <a:solidFill>
                    <a:schemeClr val="tx2"/>
                  </a:solidFill>
                  <a:latin typeface="Quicksand" panose="020B0604020202020204" charset="0"/>
                </a:rPr>
                <a:t>	</a:t>
              </a:r>
              <a14:m>
                <m:oMath xmlns:m="http://schemas.openxmlformats.org/officeDocument/2006/math">
                  <m:r>
                    <m:rPr>
                      <m:sty m:val="p"/>
                    </m:rPr>
                    <a:rPr lang="it-IT" sz="1400" b="0" i="0" dirty="0" smtClean="0">
                      <a:solidFill>
                        <a:schemeClr val="tx2"/>
                      </a:solidFill>
                      <a:latin typeface="Cambria Math" panose="02040503050406030204" pitchFamily="18" charset="0"/>
                    </a:rPr>
                    <m:t>m</m:t>
                  </m:r>
                  <m:r>
                    <a:rPr lang="it-IT" sz="1400" b="0" i="0" dirty="0" smtClean="0">
                      <a:solidFill>
                        <a:schemeClr val="tx2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lang="it-IT" sz="1400" b="0" i="1" dirty="0" smtClean="0">
                      <a:solidFill>
                        <a:schemeClr val="tx2"/>
                      </a:solidFill>
                      <a:latin typeface="Cambria Math" panose="02040503050406030204" pitchFamily="18" charset="0"/>
                    </a:rPr>
                    <m:t>0.98</m:t>
                  </m:r>
                </m:oMath>
              </a14:m>
              <a:r>
                <a:rPr lang="it-IT" sz="1400">
                  <a:solidFill>
                    <a:schemeClr val="tx2"/>
                  </a:solidFill>
                  <a:latin typeface="Quicksand" panose="020B0604020202020204" charset="0"/>
                </a:rPr>
                <a:t>	</a:t>
              </a:r>
              <a14:m>
                <m:oMath xmlns:m="http://schemas.openxmlformats.org/officeDocument/2006/math">
                  <m:r>
                    <m:rPr>
                      <m:sty m:val="p"/>
                    </m:rPr>
                    <a:rPr lang="it-IT" sz="1400" b="0" i="0" u="none" strike="noStrike" cap="none" dirty="0" smtClean="0">
                      <a:solidFill>
                        <a:schemeClr val="lt2"/>
                      </a:solidFill>
                      <a:latin typeface="Cambria Math" panose="02040503050406030204" pitchFamily="18" charset="0"/>
                      <a:sym typeface="Arial"/>
                    </a:rPr>
                    <m:t>wd</m:t>
                  </m:r>
                  <m:r>
                    <a:rPr lang="it-IT" sz="1400" b="0" i="0" u="none" strike="noStrike" cap="none" dirty="0" smtClean="0">
                      <a:solidFill>
                        <a:schemeClr val="lt2"/>
                      </a:solidFill>
                      <a:latin typeface="Cambria Math" panose="02040503050406030204" pitchFamily="18" charset="0"/>
                      <a:sym typeface="Arial"/>
                    </a:rPr>
                    <m:t>=</m:t>
                  </m:r>
                  <m:r>
                    <a:rPr lang="it-IT" sz="1400" b="0" i="1" u="none" strike="noStrike" cap="none" dirty="0" smtClean="0">
                      <a:solidFill>
                        <a:schemeClr val="lt2"/>
                      </a:solidFill>
                      <a:latin typeface="Cambria Math" panose="02040503050406030204" pitchFamily="18" charset="0"/>
                      <a:sym typeface="Arial"/>
                    </a:rPr>
                    <m:t>6⋅</m:t>
                  </m:r>
                  <m:sSup>
                    <m:sSupPr>
                      <m:ctrlPr>
                        <a:rPr lang="it-IT" sz="1400" b="0" i="1" u="none" strike="noStrike" cap="none" dirty="0" smtClean="0">
                          <a:solidFill>
                            <a:schemeClr val="lt2"/>
                          </a:solidFill>
                          <a:latin typeface="Cambria Math" panose="02040503050406030204" pitchFamily="18" charset="0"/>
                          <a:sym typeface="Arial"/>
                        </a:rPr>
                      </m:ctrlPr>
                    </m:sSupPr>
                    <m:e>
                      <m:r>
                        <a:rPr lang="it-IT" sz="1400" b="0" i="1" u="none" strike="noStrike" cap="none" dirty="0" smtClean="0">
                          <a:solidFill>
                            <a:schemeClr val="lt2"/>
                          </a:solidFill>
                          <a:latin typeface="Cambria Math" panose="02040503050406030204" pitchFamily="18" charset="0"/>
                          <a:sym typeface="Arial"/>
                        </a:rPr>
                        <m:t>10</m:t>
                      </m:r>
                    </m:e>
                    <m:sup>
                      <m:r>
                        <a:rPr lang="it-IT" sz="1400" b="0" i="1" u="none" strike="noStrike" cap="none" dirty="0" smtClean="0">
                          <a:solidFill>
                            <a:schemeClr val="lt2"/>
                          </a:solidFill>
                          <a:latin typeface="Cambria Math" panose="02040503050406030204" pitchFamily="18" charset="0"/>
                          <a:sym typeface="Arial"/>
                        </a:rPr>
                        <m:t>−3</m:t>
                      </m:r>
                    </m:sup>
                  </m:sSup>
                </m:oMath>
              </a14:m>
              <a:endParaRPr lang="it-IT" sz="1400">
                <a:solidFill>
                  <a:schemeClr val="tx2"/>
                </a:solidFill>
                <a:latin typeface="Quicksand" panose="020B0604020202020204" charset="0"/>
              </a:endParaRPr>
            </a:p>
          </dgm:t>
        </dgm:pt>
      </mc:Choice>
      <mc:Fallback>
        <dgm:pt modelId="{7426BC26-D330-4848-BEA3-F49B94A6C44F}">
          <dgm:prSet phldrT="[Testo]" custT="1"/>
          <dgm:spPr/>
          <dgm:t>
            <a:bodyPr/>
            <a:lstStyle/>
            <a:p>
              <a:pPr algn="ctr"/>
              <a:r>
                <a:rPr lang="it-IT" sz="1400" i="0">
                  <a:solidFill>
                    <a:schemeClr val="tx2"/>
                  </a:solidFill>
                  <a:latin typeface="Quicksand" panose="020B0604020202020204" charset="0"/>
                </a:rPr>
                <a:t>COCO		ResNet101	SGD</a:t>
              </a:r>
            </a:p>
            <a:p>
              <a:pPr algn="ctr"/>
              <a:r>
                <a:rPr lang="it-IT" sz="1400" i="0" dirty="0">
                  <a:solidFill>
                    <a:schemeClr val="tx2"/>
                  </a:solidFill>
                  <a:latin typeface="Cambria Math" panose="02040503050406030204" pitchFamily="18" charset="0"/>
                </a:rPr>
                <a:t>〖</a:t>
              </a:r>
              <a:r>
                <a:rPr lang="it-IT" sz="1400" b="0" i="0" dirty="0">
                  <a:solidFill>
                    <a:schemeClr val="tx2"/>
                  </a:solidFill>
                  <a:latin typeface="Cambria Math" panose="02040503050406030204" pitchFamily="18" charset="0"/>
                </a:rPr>
                <a:t>lr=6⋅</a:t>
              </a:r>
              <a:r>
                <a:rPr lang="it-IT" sz="1400" i="0" dirty="0">
                  <a:solidFill>
                    <a:schemeClr val="tx2"/>
                  </a:solidFill>
                  <a:latin typeface="Cambria Math" panose="02040503050406030204" pitchFamily="18" charset="0"/>
                </a:rPr>
                <a:t>10〗^(−</a:t>
              </a:r>
              <a:r>
                <a:rPr lang="it-IT" sz="1400" b="0" i="0" dirty="0">
                  <a:solidFill>
                    <a:schemeClr val="tx2"/>
                  </a:solidFill>
                  <a:latin typeface="Cambria Math" panose="02040503050406030204" pitchFamily="18" charset="0"/>
                </a:rPr>
                <a:t>5)</a:t>
              </a:r>
              <a:r>
                <a:rPr lang="it-IT" sz="1400">
                  <a:solidFill>
                    <a:schemeClr val="tx2"/>
                  </a:solidFill>
                  <a:latin typeface="Quicksand" panose="020B0604020202020204" charset="0"/>
                </a:rPr>
                <a:t>	</a:t>
              </a:r>
              <a:r>
                <a:rPr lang="it-IT" sz="1400" b="0" i="0" dirty="0">
                  <a:solidFill>
                    <a:schemeClr val="tx2"/>
                  </a:solidFill>
                  <a:latin typeface="Cambria Math" panose="02040503050406030204" pitchFamily="18" charset="0"/>
                </a:rPr>
                <a:t>m=0.98</a:t>
              </a:r>
              <a:r>
                <a:rPr lang="it-IT" sz="1400">
                  <a:solidFill>
                    <a:schemeClr val="tx2"/>
                  </a:solidFill>
                  <a:latin typeface="Quicksand" panose="020B0604020202020204" charset="0"/>
                </a:rPr>
                <a:t>	</a:t>
              </a:r>
              <a:r>
                <a:rPr lang="it-IT" sz="1400" b="0" i="0" u="none" strike="noStrike" cap="none" dirty="0">
                  <a:solidFill>
                    <a:schemeClr val="lt2"/>
                  </a:solidFill>
                  <a:latin typeface="Cambria Math" panose="02040503050406030204" pitchFamily="18" charset="0"/>
                  <a:sym typeface="Arial"/>
                </a:rPr>
                <a:t>wd=6⋅10^(−3)</a:t>
              </a:r>
              <a:endParaRPr lang="it-IT" sz="1400">
                <a:solidFill>
                  <a:schemeClr val="tx2"/>
                </a:solidFill>
                <a:latin typeface="Quicksand" panose="020B0604020202020204" charset="0"/>
              </a:endParaRPr>
            </a:p>
          </dgm:t>
        </dgm:pt>
      </mc:Fallback>
    </mc:AlternateContent>
    <dgm:pt modelId="{F24A7EDE-0AFF-41A0-91A5-660DA9B6C853}" type="parTrans" cxnId="{C6ACB3F5-DB2B-498D-92A7-C99155D04AA0}">
      <dgm:prSet/>
      <dgm:spPr/>
      <dgm:t>
        <a:bodyPr/>
        <a:lstStyle/>
        <a:p>
          <a:endParaRPr lang="it-IT"/>
        </a:p>
      </dgm:t>
    </dgm:pt>
    <dgm:pt modelId="{EA48A381-0E93-421F-B38E-4EF8E51F58BD}" type="sibTrans" cxnId="{C6ACB3F5-DB2B-498D-92A7-C99155D04AA0}">
      <dgm:prSet/>
      <dgm:spPr/>
      <dgm:t>
        <a:bodyPr/>
        <a:lstStyle/>
        <a:p>
          <a:endParaRPr lang="it-IT"/>
        </a:p>
      </dgm:t>
    </dgm:pt>
    <dgm:pt modelId="{DFA90DB9-167B-4027-9C7E-C926DA8BA53F}" type="pres">
      <dgm:prSet presAssocID="{F67D4E81-D7C1-40FA-9B45-11FDB6D6D068}" presName="Name0" presStyleCnt="0">
        <dgm:presLayoutVars>
          <dgm:dir/>
          <dgm:resizeHandles val="exact"/>
        </dgm:presLayoutVars>
      </dgm:prSet>
      <dgm:spPr/>
    </dgm:pt>
    <dgm:pt modelId="{8963667F-0A09-4D54-9BAE-34C9BD86C87E}" type="pres">
      <dgm:prSet presAssocID="{7426BC26-D330-4848-BEA3-F49B94A6C44F}" presName="compNode" presStyleCnt="0"/>
      <dgm:spPr/>
    </dgm:pt>
    <dgm:pt modelId="{6848E6B6-A02A-47F3-B7A1-24092BE32A77}" type="pres">
      <dgm:prSet presAssocID="{7426BC26-D330-4848-BEA3-F49B94A6C44F}" presName="pictRect" presStyleLbl="node1" presStyleIdx="0" presStyleCnt="1" custScaleX="121000" custScaleY="121000"/>
      <dgm:spPr>
        <a:prstGeom prst="rect">
          <a:avLst/>
        </a:prstGeom>
        <a:blipFill dpi="0" rotWithShape="1">
          <a:blip xmlns:r="http://schemas.openxmlformats.org/officeDocument/2006/relationships" r:embed="rId1"/>
          <a:srcRect/>
          <a:stretch>
            <a:fillRect t="24100" b="24100"/>
          </a:stretch>
        </a:blipFill>
        <a:ln>
          <a:noFill/>
        </a:ln>
        <a:effectLst/>
      </dgm:spPr>
    </dgm:pt>
    <dgm:pt modelId="{7E7DF0D5-DB40-4B24-B4AF-81B904AC1087}" type="pres">
      <dgm:prSet presAssocID="{7426BC26-D330-4848-BEA3-F49B94A6C44F}" presName="textRect" presStyleLbl="revTx" presStyleIdx="0" presStyleCnt="1" custScaleX="114416" custScaleY="30765" custLinFactNeighborY="-65717">
        <dgm:presLayoutVars>
          <dgm:bulletEnabled val="1"/>
        </dgm:presLayoutVars>
      </dgm:prSet>
      <dgm:spPr/>
    </dgm:pt>
  </dgm:ptLst>
  <dgm:cxnLst>
    <dgm:cxn modelId="{9726E320-00C3-451D-89C4-9704600D416F}" type="presOf" srcId="{7426BC26-D330-4848-BEA3-F49B94A6C44F}" destId="{7E7DF0D5-DB40-4B24-B4AF-81B904AC1087}" srcOrd="0" destOrd="0" presId="urn:microsoft.com/office/officeart/2005/8/layout/pList1"/>
    <dgm:cxn modelId="{A372587E-5A47-4BB4-AB59-9C315D3179A7}" type="presOf" srcId="{F67D4E81-D7C1-40FA-9B45-11FDB6D6D068}" destId="{DFA90DB9-167B-4027-9C7E-C926DA8BA53F}" srcOrd="0" destOrd="0" presId="urn:microsoft.com/office/officeart/2005/8/layout/pList1"/>
    <dgm:cxn modelId="{C6ACB3F5-DB2B-498D-92A7-C99155D04AA0}" srcId="{F67D4E81-D7C1-40FA-9B45-11FDB6D6D068}" destId="{7426BC26-D330-4848-BEA3-F49B94A6C44F}" srcOrd="0" destOrd="0" parTransId="{F24A7EDE-0AFF-41A0-91A5-660DA9B6C853}" sibTransId="{EA48A381-0E93-421F-B38E-4EF8E51F58BD}"/>
    <dgm:cxn modelId="{9AA7C1B8-9531-4726-82DF-59E60FE60A8A}" type="presParOf" srcId="{DFA90DB9-167B-4027-9C7E-C926DA8BA53F}" destId="{8963667F-0A09-4D54-9BAE-34C9BD86C87E}" srcOrd="0" destOrd="0" presId="urn:microsoft.com/office/officeart/2005/8/layout/pList1"/>
    <dgm:cxn modelId="{C1BD9468-D3E8-46B7-ACF4-0664F0D95365}" type="presParOf" srcId="{8963667F-0A09-4D54-9BAE-34C9BD86C87E}" destId="{6848E6B6-A02A-47F3-B7A1-24092BE32A77}" srcOrd="0" destOrd="0" presId="urn:microsoft.com/office/officeart/2005/8/layout/pList1"/>
    <dgm:cxn modelId="{9B309B23-76E8-4834-95E7-C89E0508EB7C}" type="presParOf" srcId="{8963667F-0A09-4D54-9BAE-34C9BD86C87E}" destId="{7E7DF0D5-DB40-4B24-B4AF-81B904AC1087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F67D4E81-D7C1-40FA-9B45-11FDB6D6D068}" type="doc">
      <dgm:prSet loTypeId="urn:microsoft.com/office/officeart/2005/8/layout/pList1" loCatId="picture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7426BC26-D330-4848-BEA3-F49B94A6C44F}">
      <dgm:prSet phldrT="[Testo]" custT="1"/>
      <dgm:spPr>
        <a:blipFill>
          <a:blip xmlns:r="http://schemas.openxmlformats.org/officeDocument/2006/relationships" r:embed="rId1"/>
          <a:stretch>
            <a:fillRect b="-50794"/>
          </a:stretch>
        </a:blipFill>
      </dgm:spPr>
      <dgm:t>
        <a:bodyPr/>
        <a:lstStyle/>
        <a:p>
          <a:r>
            <a:rPr lang="it-IT">
              <a:noFill/>
            </a:rPr>
            <a:t> </a:t>
          </a:r>
        </a:p>
      </dgm:t>
    </dgm:pt>
    <dgm:pt modelId="{F24A7EDE-0AFF-41A0-91A5-660DA9B6C853}" type="parTrans" cxnId="{C6ACB3F5-DB2B-498D-92A7-C99155D04AA0}">
      <dgm:prSet/>
      <dgm:spPr/>
      <dgm:t>
        <a:bodyPr/>
        <a:lstStyle/>
        <a:p>
          <a:endParaRPr lang="it-IT"/>
        </a:p>
      </dgm:t>
    </dgm:pt>
    <dgm:pt modelId="{EA48A381-0E93-421F-B38E-4EF8E51F58BD}" type="sibTrans" cxnId="{C6ACB3F5-DB2B-498D-92A7-C99155D04AA0}">
      <dgm:prSet/>
      <dgm:spPr/>
      <dgm:t>
        <a:bodyPr/>
        <a:lstStyle/>
        <a:p>
          <a:endParaRPr lang="it-IT"/>
        </a:p>
      </dgm:t>
    </dgm:pt>
    <dgm:pt modelId="{DFA90DB9-167B-4027-9C7E-C926DA8BA53F}" type="pres">
      <dgm:prSet presAssocID="{F67D4E81-D7C1-40FA-9B45-11FDB6D6D068}" presName="Name0" presStyleCnt="0">
        <dgm:presLayoutVars>
          <dgm:dir/>
          <dgm:resizeHandles val="exact"/>
        </dgm:presLayoutVars>
      </dgm:prSet>
      <dgm:spPr/>
    </dgm:pt>
    <dgm:pt modelId="{8963667F-0A09-4D54-9BAE-34C9BD86C87E}" type="pres">
      <dgm:prSet presAssocID="{7426BC26-D330-4848-BEA3-F49B94A6C44F}" presName="compNode" presStyleCnt="0"/>
      <dgm:spPr/>
    </dgm:pt>
    <dgm:pt modelId="{6848E6B6-A02A-47F3-B7A1-24092BE32A77}" type="pres">
      <dgm:prSet presAssocID="{7426BC26-D330-4848-BEA3-F49B94A6C44F}" presName="pictRect" presStyleLbl="node1" presStyleIdx="0" presStyleCnt="1" custScaleX="121000" custScaleY="121000"/>
      <dgm:spPr>
        <a:prstGeom prst="rect">
          <a:avLst/>
        </a:prstGeom>
        <a:blipFill dpi="0" rotWithShape="1">
          <a:blip xmlns:r="http://schemas.openxmlformats.org/officeDocument/2006/relationships" r:embed="rId2"/>
          <a:srcRect/>
          <a:stretch>
            <a:fillRect t="24100" b="24100"/>
          </a:stretch>
        </a:blipFill>
        <a:ln>
          <a:noFill/>
        </a:ln>
        <a:effectLst/>
      </dgm:spPr>
    </dgm:pt>
    <dgm:pt modelId="{7E7DF0D5-DB40-4B24-B4AF-81B904AC1087}" type="pres">
      <dgm:prSet presAssocID="{7426BC26-D330-4848-BEA3-F49B94A6C44F}" presName="textRect" presStyleLbl="revTx" presStyleIdx="0" presStyleCnt="1" custScaleX="114416" custScaleY="30765" custLinFactNeighborY="-65717">
        <dgm:presLayoutVars>
          <dgm:bulletEnabled val="1"/>
        </dgm:presLayoutVars>
      </dgm:prSet>
      <dgm:spPr/>
    </dgm:pt>
  </dgm:ptLst>
  <dgm:cxnLst>
    <dgm:cxn modelId="{9726E320-00C3-451D-89C4-9704600D416F}" type="presOf" srcId="{7426BC26-D330-4848-BEA3-F49B94A6C44F}" destId="{7E7DF0D5-DB40-4B24-B4AF-81B904AC1087}" srcOrd="0" destOrd="0" presId="urn:microsoft.com/office/officeart/2005/8/layout/pList1"/>
    <dgm:cxn modelId="{A372587E-5A47-4BB4-AB59-9C315D3179A7}" type="presOf" srcId="{F67D4E81-D7C1-40FA-9B45-11FDB6D6D068}" destId="{DFA90DB9-167B-4027-9C7E-C926DA8BA53F}" srcOrd="0" destOrd="0" presId="urn:microsoft.com/office/officeart/2005/8/layout/pList1"/>
    <dgm:cxn modelId="{C6ACB3F5-DB2B-498D-92A7-C99155D04AA0}" srcId="{F67D4E81-D7C1-40FA-9B45-11FDB6D6D068}" destId="{7426BC26-D330-4848-BEA3-F49B94A6C44F}" srcOrd="0" destOrd="0" parTransId="{F24A7EDE-0AFF-41A0-91A5-660DA9B6C853}" sibTransId="{EA48A381-0E93-421F-B38E-4EF8E51F58BD}"/>
    <dgm:cxn modelId="{9AA7C1B8-9531-4726-82DF-59E60FE60A8A}" type="presParOf" srcId="{DFA90DB9-167B-4027-9C7E-C926DA8BA53F}" destId="{8963667F-0A09-4D54-9BAE-34C9BD86C87E}" srcOrd="0" destOrd="0" presId="urn:microsoft.com/office/officeart/2005/8/layout/pList1"/>
    <dgm:cxn modelId="{C1BD9468-D3E8-46B7-ACF4-0664F0D95365}" type="presParOf" srcId="{8963667F-0A09-4D54-9BAE-34C9BD86C87E}" destId="{6848E6B6-A02A-47F3-B7A1-24092BE32A77}" srcOrd="0" destOrd="0" presId="urn:microsoft.com/office/officeart/2005/8/layout/pList1"/>
    <dgm:cxn modelId="{9B309B23-76E8-4834-95E7-C89E0508EB7C}" type="presParOf" srcId="{8963667F-0A09-4D54-9BAE-34C9BD86C87E}" destId="{7E7DF0D5-DB40-4B24-B4AF-81B904AC1087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DA972C91-C21A-47FC-9BCC-A3F253AB9F61}" type="doc">
      <dgm:prSet loTypeId="urn:microsoft.com/office/officeart/2005/8/layout/pList1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1D3D4C18-63D5-40FC-834D-B3F8885F5EFB}">
      <dgm:prSet phldrT="[Testo]" custT="1"/>
      <dgm:spPr/>
      <dgm:t>
        <a:bodyPr/>
        <a:lstStyle/>
        <a:p>
          <a:r>
            <a:rPr lang="it-IT" sz="1400">
              <a:solidFill>
                <a:schemeClr val="accent1"/>
              </a:solidFill>
              <a:latin typeface="Quicksand" panose="020B0604020202020204" charset="0"/>
            </a:rPr>
            <a:t>Immagine originale</a:t>
          </a:r>
        </a:p>
      </dgm:t>
    </dgm:pt>
    <dgm:pt modelId="{D9C0641E-AAFF-4B89-982A-FD324E3BE160}" type="parTrans" cxnId="{0870862F-5C4C-4917-9D3A-7F4BC40A2E08}">
      <dgm:prSet/>
      <dgm:spPr/>
      <dgm:t>
        <a:bodyPr/>
        <a:lstStyle/>
        <a:p>
          <a:endParaRPr lang="it-IT"/>
        </a:p>
      </dgm:t>
    </dgm:pt>
    <dgm:pt modelId="{DAFC4DE6-8CA0-45A3-81FE-7BA16283BD04}" type="sibTrans" cxnId="{0870862F-5C4C-4917-9D3A-7F4BC40A2E08}">
      <dgm:prSet/>
      <dgm:spPr/>
      <dgm:t>
        <a:bodyPr/>
        <a:lstStyle/>
        <a:p>
          <a:endParaRPr lang="it-IT"/>
        </a:p>
      </dgm:t>
    </dgm:pt>
    <dgm:pt modelId="{032EC821-BDF9-473F-927E-C48A0B2B2603}">
      <dgm:prSet phldrT="[Testo]" custT="1"/>
      <dgm:spPr/>
      <dgm:t>
        <a:bodyPr/>
        <a:lstStyle/>
        <a:p>
          <a:r>
            <a:rPr lang="it-IT" sz="1400">
              <a:solidFill>
                <a:schemeClr val="accent1"/>
              </a:solidFill>
              <a:latin typeface="Quicksand" panose="020B0604020202020204" charset="0"/>
            </a:rPr>
            <a:t>Flip</a:t>
          </a:r>
          <a:br>
            <a:rPr lang="it-IT" sz="1400">
              <a:solidFill>
                <a:schemeClr val="tx2"/>
              </a:solidFill>
              <a:latin typeface="Quicksand" panose="020B0604020202020204" charset="0"/>
            </a:rPr>
          </a:br>
          <a:r>
            <a:rPr lang="it-IT" sz="1400">
              <a:solidFill>
                <a:schemeClr val="tx2"/>
              </a:solidFill>
              <a:latin typeface="Quicksand" panose="020B0604020202020204" charset="0"/>
            </a:rPr>
            <a:t>Flipping orizzontale con probabilità 0.5</a:t>
          </a:r>
        </a:p>
      </dgm:t>
    </dgm:pt>
    <dgm:pt modelId="{C30D68CE-4923-4EBF-A95D-665895E37892}" type="parTrans" cxnId="{57E81DDC-18A8-414F-9879-9AE818B1B6D1}">
      <dgm:prSet/>
      <dgm:spPr/>
      <dgm:t>
        <a:bodyPr/>
        <a:lstStyle/>
        <a:p>
          <a:endParaRPr lang="it-IT"/>
        </a:p>
      </dgm:t>
    </dgm:pt>
    <dgm:pt modelId="{25D75446-F0AC-455B-9FD4-5D82F2FC24CA}" type="sibTrans" cxnId="{57E81DDC-18A8-414F-9879-9AE818B1B6D1}">
      <dgm:prSet/>
      <dgm:spPr/>
      <dgm:t>
        <a:bodyPr/>
        <a:lstStyle/>
        <a:p>
          <a:endParaRPr lang="it-IT"/>
        </a:p>
      </dgm:t>
    </dgm:pt>
    <dgm:pt modelId="{35865B5D-7575-416C-8C05-B9A7AD3FE7C4}">
      <dgm:prSet phldrT="[Testo]" custT="1"/>
      <dgm:spPr/>
      <dgm:t>
        <a:bodyPr/>
        <a:lstStyle/>
        <a:p>
          <a:r>
            <a:rPr lang="it-IT" sz="1400">
              <a:solidFill>
                <a:schemeClr val="accent1"/>
              </a:solidFill>
              <a:latin typeface="Quicksand" panose="020B0604020202020204" charset="0"/>
            </a:rPr>
            <a:t>Crop</a:t>
          </a:r>
          <a:br>
            <a:rPr lang="it-IT" sz="1400">
              <a:solidFill>
                <a:schemeClr val="tx2"/>
              </a:solidFill>
              <a:latin typeface="Quicksand" panose="020B0604020202020204" charset="0"/>
            </a:rPr>
          </a:br>
          <a:r>
            <a:rPr lang="it-IT" sz="1400">
              <a:solidFill>
                <a:schemeClr val="tx2"/>
              </a:solidFill>
              <a:latin typeface="Quicksand" panose="020B0604020202020204" charset="0"/>
            </a:rPr>
            <a:t>Cropping random di una patch con probabilità 0.5</a:t>
          </a:r>
        </a:p>
      </dgm:t>
    </dgm:pt>
    <dgm:pt modelId="{C2B73B1C-E289-4A6D-8E6F-E48919ADD4DF}" type="parTrans" cxnId="{BC4A6E94-3BC4-4B8B-BD99-4119BA3FBACF}">
      <dgm:prSet/>
      <dgm:spPr/>
      <dgm:t>
        <a:bodyPr/>
        <a:lstStyle/>
        <a:p>
          <a:endParaRPr lang="it-IT"/>
        </a:p>
      </dgm:t>
    </dgm:pt>
    <dgm:pt modelId="{8B3B80EE-1A44-44F4-AA52-F6ECF447D51D}" type="sibTrans" cxnId="{BC4A6E94-3BC4-4B8B-BD99-4119BA3FBACF}">
      <dgm:prSet/>
      <dgm:spPr/>
      <dgm:t>
        <a:bodyPr/>
        <a:lstStyle/>
        <a:p>
          <a:endParaRPr lang="it-IT"/>
        </a:p>
      </dgm:t>
    </dgm:pt>
    <dgm:pt modelId="{62AAA6FC-863C-4465-8AA0-8EF8280442F9}" type="pres">
      <dgm:prSet presAssocID="{DA972C91-C21A-47FC-9BCC-A3F253AB9F61}" presName="Name0" presStyleCnt="0">
        <dgm:presLayoutVars>
          <dgm:dir/>
          <dgm:resizeHandles val="exact"/>
        </dgm:presLayoutVars>
      </dgm:prSet>
      <dgm:spPr/>
    </dgm:pt>
    <dgm:pt modelId="{5FC0CD9A-21E4-4DF0-9E85-1592C6A9C44C}" type="pres">
      <dgm:prSet presAssocID="{1D3D4C18-63D5-40FC-834D-B3F8885F5EFB}" presName="compNode" presStyleCnt="0"/>
      <dgm:spPr/>
    </dgm:pt>
    <dgm:pt modelId="{6CA649C4-4C62-4CB6-B060-3987DB4EB004}" type="pres">
      <dgm:prSet presAssocID="{1D3D4C18-63D5-40FC-834D-B3F8885F5EFB}" presName="pictRect" presStyleLbl="node1" presStyleIdx="0" presStyleCnt="3"/>
      <dgm:spPr>
        <a:prstGeom prst="rect">
          <a:avLst/>
        </a:prstGeom>
        <a:blipFill rotWithShape="1">
          <a:blip xmlns:r="http://schemas.openxmlformats.org/officeDocument/2006/relationships" r:embed="rId1"/>
          <a:srcRect/>
          <a:stretch>
            <a:fillRect l="-20000" r="-20000"/>
          </a:stretch>
        </a:blipFill>
      </dgm:spPr>
    </dgm:pt>
    <dgm:pt modelId="{2DD29AD0-35D0-4231-950C-C2042CCAE329}" type="pres">
      <dgm:prSet presAssocID="{1D3D4C18-63D5-40FC-834D-B3F8885F5EFB}" presName="textRect" presStyleLbl="revTx" presStyleIdx="0" presStyleCnt="3">
        <dgm:presLayoutVars>
          <dgm:bulletEnabled val="1"/>
        </dgm:presLayoutVars>
      </dgm:prSet>
      <dgm:spPr/>
    </dgm:pt>
    <dgm:pt modelId="{E7012924-62A2-4606-B064-8CDED8BA2785}" type="pres">
      <dgm:prSet presAssocID="{DAFC4DE6-8CA0-45A3-81FE-7BA16283BD04}" presName="sibTrans" presStyleLbl="sibTrans2D1" presStyleIdx="0" presStyleCnt="0"/>
      <dgm:spPr/>
    </dgm:pt>
    <dgm:pt modelId="{7BE3E34A-1364-4633-BD28-2322049F4E26}" type="pres">
      <dgm:prSet presAssocID="{032EC821-BDF9-473F-927E-C48A0B2B2603}" presName="compNode" presStyleCnt="0"/>
      <dgm:spPr/>
    </dgm:pt>
    <dgm:pt modelId="{53409354-77E2-4666-B838-E3FF7ED58413}" type="pres">
      <dgm:prSet presAssocID="{032EC821-BDF9-473F-927E-C48A0B2B2603}" presName="pictRect" presStyleLbl="node1" presStyleIdx="1" presStyleCnt="3"/>
      <dgm:spPr>
        <a:prstGeom prst="rect">
          <a:avLst/>
        </a:prstGeom>
        <a:blipFill rotWithShape="1">
          <a:blip xmlns:r="http://schemas.openxmlformats.org/officeDocument/2006/relationships" r:embed="rId2"/>
          <a:srcRect/>
          <a:stretch>
            <a:fillRect l="-19000" r="-19000"/>
          </a:stretch>
        </a:blipFill>
      </dgm:spPr>
    </dgm:pt>
    <dgm:pt modelId="{7D356954-5090-4DDB-B3CD-0B6B4101942B}" type="pres">
      <dgm:prSet presAssocID="{032EC821-BDF9-473F-927E-C48A0B2B2603}" presName="textRect" presStyleLbl="revTx" presStyleIdx="1" presStyleCnt="3">
        <dgm:presLayoutVars>
          <dgm:bulletEnabled val="1"/>
        </dgm:presLayoutVars>
      </dgm:prSet>
      <dgm:spPr/>
    </dgm:pt>
    <dgm:pt modelId="{9D8E54F3-D89D-4303-A313-C2A5C4239BEA}" type="pres">
      <dgm:prSet presAssocID="{25D75446-F0AC-455B-9FD4-5D82F2FC24CA}" presName="sibTrans" presStyleLbl="sibTrans2D1" presStyleIdx="0" presStyleCnt="0"/>
      <dgm:spPr/>
    </dgm:pt>
    <dgm:pt modelId="{5D7156C7-4513-4211-BC85-AB63286B7086}" type="pres">
      <dgm:prSet presAssocID="{35865B5D-7575-416C-8C05-B9A7AD3FE7C4}" presName="compNode" presStyleCnt="0"/>
      <dgm:spPr/>
    </dgm:pt>
    <dgm:pt modelId="{CB1CC476-C000-42B4-9CCC-E4C15A192E4E}" type="pres">
      <dgm:prSet presAssocID="{35865B5D-7575-416C-8C05-B9A7AD3FE7C4}" presName="pictRect" presStyleLbl="node1" presStyleIdx="2" presStyleCnt="3"/>
      <dgm:spPr>
        <a:prstGeom prst="rect">
          <a:avLst/>
        </a:prstGeom>
        <a:blipFill rotWithShape="1">
          <a:blip xmlns:r="http://schemas.openxmlformats.org/officeDocument/2006/relationships" r:embed="rId3"/>
          <a:srcRect/>
          <a:stretch>
            <a:fillRect l="-20000" r="-20000"/>
          </a:stretch>
        </a:blipFill>
      </dgm:spPr>
    </dgm:pt>
    <dgm:pt modelId="{0004742C-9AC4-444E-A13C-545284B543A5}" type="pres">
      <dgm:prSet presAssocID="{35865B5D-7575-416C-8C05-B9A7AD3FE7C4}" presName="textRect" presStyleLbl="revTx" presStyleIdx="2" presStyleCnt="3">
        <dgm:presLayoutVars>
          <dgm:bulletEnabled val="1"/>
        </dgm:presLayoutVars>
      </dgm:prSet>
      <dgm:spPr/>
    </dgm:pt>
  </dgm:ptLst>
  <dgm:cxnLst>
    <dgm:cxn modelId="{43A33905-AF40-40C7-BD59-660D9CBEC94E}" type="presOf" srcId="{032EC821-BDF9-473F-927E-C48A0B2B2603}" destId="{7D356954-5090-4DDB-B3CD-0B6B4101942B}" srcOrd="0" destOrd="0" presId="urn:microsoft.com/office/officeart/2005/8/layout/pList1"/>
    <dgm:cxn modelId="{0870862F-5C4C-4917-9D3A-7F4BC40A2E08}" srcId="{DA972C91-C21A-47FC-9BCC-A3F253AB9F61}" destId="{1D3D4C18-63D5-40FC-834D-B3F8885F5EFB}" srcOrd="0" destOrd="0" parTransId="{D9C0641E-AAFF-4B89-982A-FD324E3BE160}" sibTransId="{DAFC4DE6-8CA0-45A3-81FE-7BA16283BD04}"/>
    <dgm:cxn modelId="{B2AD505F-FB1E-4304-A0EF-04DF08757939}" type="presOf" srcId="{DAFC4DE6-8CA0-45A3-81FE-7BA16283BD04}" destId="{E7012924-62A2-4606-B064-8CDED8BA2785}" srcOrd="0" destOrd="0" presId="urn:microsoft.com/office/officeart/2005/8/layout/pList1"/>
    <dgm:cxn modelId="{7B2AFF7D-66A0-4E17-B68A-4BEE1B7FCA59}" type="presOf" srcId="{DA972C91-C21A-47FC-9BCC-A3F253AB9F61}" destId="{62AAA6FC-863C-4465-8AA0-8EF8280442F9}" srcOrd="0" destOrd="0" presId="urn:microsoft.com/office/officeart/2005/8/layout/pList1"/>
    <dgm:cxn modelId="{BC4A6E94-3BC4-4B8B-BD99-4119BA3FBACF}" srcId="{DA972C91-C21A-47FC-9BCC-A3F253AB9F61}" destId="{35865B5D-7575-416C-8C05-B9A7AD3FE7C4}" srcOrd="2" destOrd="0" parTransId="{C2B73B1C-E289-4A6D-8E6F-E48919ADD4DF}" sibTransId="{8B3B80EE-1A44-44F4-AA52-F6ECF447D51D}"/>
    <dgm:cxn modelId="{A2B587D3-7990-4B59-BE64-FE60D912020B}" type="presOf" srcId="{35865B5D-7575-416C-8C05-B9A7AD3FE7C4}" destId="{0004742C-9AC4-444E-A13C-545284B543A5}" srcOrd="0" destOrd="0" presId="urn:microsoft.com/office/officeart/2005/8/layout/pList1"/>
    <dgm:cxn modelId="{57E81DDC-18A8-414F-9879-9AE818B1B6D1}" srcId="{DA972C91-C21A-47FC-9BCC-A3F253AB9F61}" destId="{032EC821-BDF9-473F-927E-C48A0B2B2603}" srcOrd="1" destOrd="0" parTransId="{C30D68CE-4923-4EBF-A95D-665895E37892}" sibTransId="{25D75446-F0AC-455B-9FD4-5D82F2FC24CA}"/>
    <dgm:cxn modelId="{8B3C14E2-8D87-452F-A6D2-91F57F567608}" type="presOf" srcId="{1D3D4C18-63D5-40FC-834D-B3F8885F5EFB}" destId="{2DD29AD0-35D0-4231-950C-C2042CCAE329}" srcOrd="0" destOrd="0" presId="urn:microsoft.com/office/officeart/2005/8/layout/pList1"/>
    <dgm:cxn modelId="{1A2617F0-CB3E-4337-96ED-BE3956D6EABE}" type="presOf" srcId="{25D75446-F0AC-455B-9FD4-5D82F2FC24CA}" destId="{9D8E54F3-D89D-4303-A313-C2A5C4239BEA}" srcOrd="0" destOrd="0" presId="urn:microsoft.com/office/officeart/2005/8/layout/pList1"/>
    <dgm:cxn modelId="{04598064-AEBE-4573-B5BE-FFB91BA803B1}" type="presParOf" srcId="{62AAA6FC-863C-4465-8AA0-8EF8280442F9}" destId="{5FC0CD9A-21E4-4DF0-9E85-1592C6A9C44C}" srcOrd="0" destOrd="0" presId="urn:microsoft.com/office/officeart/2005/8/layout/pList1"/>
    <dgm:cxn modelId="{280D6C51-2165-4D05-88B4-6EC667CCF0A6}" type="presParOf" srcId="{5FC0CD9A-21E4-4DF0-9E85-1592C6A9C44C}" destId="{6CA649C4-4C62-4CB6-B060-3987DB4EB004}" srcOrd="0" destOrd="0" presId="urn:microsoft.com/office/officeart/2005/8/layout/pList1"/>
    <dgm:cxn modelId="{370F5752-F175-42E4-862D-E8AB0F4E3DD6}" type="presParOf" srcId="{5FC0CD9A-21E4-4DF0-9E85-1592C6A9C44C}" destId="{2DD29AD0-35D0-4231-950C-C2042CCAE329}" srcOrd="1" destOrd="0" presId="urn:microsoft.com/office/officeart/2005/8/layout/pList1"/>
    <dgm:cxn modelId="{5698E2E4-F8A6-4F26-8EC1-E7048BDD0430}" type="presParOf" srcId="{62AAA6FC-863C-4465-8AA0-8EF8280442F9}" destId="{E7012924-62A2-4606-B064-8CDED8BA2785}" srcOrd="1" destOrd="0" presId="urn:microsoft.com/office/officeart/2005/8/layout/pList1"/>
    <dgm:cxn modelId="{48D09FA1-0CAF-4EB7-A1B3-C465538D963C}" type="presParOf" srcId="{62AAA6FC-863C-4465-8AA0-8EF8280442F9}" destId="{7BE3E34A-1364-4633-BD28-2322049F4E26}" srcOrd="2" destOrd="0" presId="urn:microsoft.com/office/officeart/2005/8/layout/pList1"/>
    <dgm:cxn modelId="{C63853F0-C850-422C-A6CA-B8D6E3E5BC18}" type="presParOf" srcId="{7BE3E34A-1364-4633-BD28-2322049F4E26}" destId="{53409354-77E2-4666-B838-E3FF7ED58413}" srcOrd="0" destOrd="0" presId="urn:microsoft.com/office/officeart/2005/8/layout/pList1"/>
    <dgm:cxn modelId="{E0672E96-3E04-4088-8891-5E6BCF350649}" type="presParOf" srcId="{7BE3E34A-1364-4633-BD28-2322049F4E26}" destId="{7D356954-5090-4DDB-B3CD-0B6B4101942B}" srcOrd="1" destOrd="0" presId="urn:microsoft.com/office/officeart/2005/8/layout/pList1"/>
    <dgm:cxn modelId="{F373D76C-A5F7-49DF-9112-9EAADB47887B}" type="presParOf" srcId="{62AAA6FC-863C-4465-8AA0-8EF8280442F9}" destId="{9D8E54F3-D89D-4303-A313-C2A5C4239BEA}" srcOrd="3" destOrd="0" presId="urn:microsoft.com/office/officeart/2005/8/layout/pList1"/>
    <dgm:cxn modelId="{D689A690-5D03-437F-835B-815F3E52BE40}" type="presParOf" srcId="{62AAA6FC-863C-4465-8AA0-8EF8280442F9}" destId="{5D7156C7-4513-4211-BC85-AB63286B7086}" srcOrd="4" destOrd="0" presId="urn:microsoft.com/office/officeart/2005/8/layout/pList1"/>
    <dgm:cxn modelId="{2F6F6D69-1540-4579-8130-4CB60D9E0E8C}" type="presParOf" srcId="{5D7156C7-4513-4211-BC85-AB63286B7086}" destId="{CB1CC476-C000-42B4-9CCC-E4C15A192E4E}" srcOrd="0" destOrd="0" presId="urn:microsoft.com/office/officeart/2005/8/layout/pList1"/>
    <dgm:cxn modelId="{2D5FF04F-3E3F-47CC-91C2-F520504EB384}" type="presParOf" srcId="{5D7156C7-4513-4211-BC85-AB63286B7086}" destId="{0004742C-9AC4-444E-A13C-545284B543A5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DA972C91-C21A-47FC-9BCC-A3F253AB9F61}" type="doc">
      <dgm:prSet loTypeId="urn:microsoft.com/office/officeart/2005/8/layout/pList1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1D3D4C18-63D5-40FC-834D-B3F8885F5EFB}">
      <dgm:prSet phldrT="[Testo]" custT="1"/>
      <dgm:spPr/>
      <dgm:t>
        <a:bodyPr/>
        <a:lstStyle/>
        <a:p>
          <a:endParaRPr lang="it-IT" sz="1400">
            <a:solidFill>
              <a:schemeClr val="accent1"/>
            </a:solidFill>
            <a:latin typeface="Quicksand" panose="020B0604020202020204" charset="0"/>
          </a:endParaRPr>
        </a:p>
      </dgm:t>
    </dgm:pt>
    <dgm:pt modelId="{DAFC4DE6-8CA0-45A3-81FE-7BA16283BD04}" type="sibTrans" cxnId="{0870862F-5C4C-4917-9D3A-7F4BC40A2E08}">
      <dgm:prSet/>
      <dgm:spPr/>
      <dgm:t>
        <a:bodyPr/>
        <a:lstStyle/>
        <a:p>
          <a:endParaRPr lang="it-IT"/>
        </a:p>
      </dgm:t>
    </dgm:pt>
    <dgm:pt modelId="{D9C0641E-AAFF-4B89-982A-FD324E3BE160}" type="parTrans" cxnId="{0870862F-5C4C-4917-9D3A-7F4BC40A2E08}">
      <dgm:prSet/>
      <dgm:spPr/>
      <dgm:t>
        <a:bodyPr/>
        <a:lstStyle/>
        <a:p>
          <a:endParaRPr lang="it-IT"/>
        </a:p>
      </dgm:t>
    </dgm:pt>
    <dgm:pt modelId="{62AAA6FC-863C-4465-8AA0-8EF8280442F9}" type="pres">
      <dgm:prSet presAssocID="{DA972C91-C21A-47FC-9BCC-A3F253AB9F61}" presName="Name0" presStyleCnt="0">
        <dgm:presLayoutVars>
          <dgm:dir/>
          <dgm:resizeHandles val="exact"/>
        </dgm:presLayoutVars>
      </dgm:prSet>
      <dgm:spPr/>
    </dgm:pt>
    <dgm:pt modelId="{5FC0CD9A-21E4-4DF0-9E85-1592C6A9C44C}" type="pres">
      <dgm:prSet presAssocID="{1D3D4C18-63D5-40FC-834D-B3F8885F5EFB}" presName="compNode" presStyleCnt="0"/>
      <dgm:spPr/>
    </dgm:pt>
    <dgm:pt modelId="{6CA649C4-4C62-4CB6-B060-3987DB4EB004}" type="pres">
      <dgm:prSet presAssocID="{1D3D4C18-63D5-40FC-834D-B3F8885F5EFB}" presName="pictRect" presStyleLbl="node1" presStyleIdx="0" presStyleCnt="1" custScaleX="121000" custScaleY="121000"/>
      <dgm:spPr>
        <a:prstGeom prst="rect">
          <a:avLst/>
        </a:prstGeom>
        <a:blipFill dpi="0" rotWithShape="1">
          <a:blip xmlns:r="http://schemas.openxmlformats.org/officeDocument/2006/relationships" r:embed="rId1"/>
          <a:srcRect/>
          <a:stretch>
            <a:fillRect l="-19530" r="-19530"/>
          </a:stretch>
        </a:blipFill>
      </dgm:spPr>
    </dgm:pt>
    <dgm:pt modelId="{2DD29AD0-35D0-4231-950C-C2042CCAE329}" type="pres">
      <dgm:prSet presAssocID="{1D3D4C18-63D5-40FC-834D-B3F8885F5EFB}" presName="textRect" presStyleLbl="revTx" presStyleIdx="0" presStyleCnt="1">
        <dgm:presLayoutVars>
          <dgm:bulletEnabled val="1"/>
        </dgm:presLayoutVars>
      </dgm:prSet>
      <dgm:spPr/>
    </dgm:pt>
  </dgm:ptLst>
  <dgm:cxnLst>
    <dgm:cxn modelId="{0870862F-5C4C-4917-9D3A-7F4BC40A2E08}" srcId="{DA972C91-C21A-47FC-9BCC-A3F253AB9F61}" destId="{1D3D4C18-63D5-40FC-834D-B3F8885F5EFB}" srcOrd="0" destOrd="0" parTransId="{D9C0641E-AAFF-4B89-982A-FD324E3BE160}" sibTransId="{DAFC4DE6-8CA0-45A3-81FE-7BA16283BD04}"/>
    <dgm:cxn modelId="{7B2AFF7D-66A0-4E17-B68A-4BEE1B7FCA59}" type="presOf" srcId="{DA972C91-C21A-47FC-9BCC-A3F253AB9F61}" destId="{62AAA6FC-863C-4465-8AA0-8EF8280442F9}" srcOrd="0" destOrd="0" presId="urn:microsoft.com/office/officeart/2005/8/layout/pList1"/>
    <dgm:cxn modelId="{8B3C14E2-8D87-452F-A6D2-91F57F567608}" type="presOf" srcId="{1D3D4C18-63D5-40FC-834D-B3F8885F5EFB}" destId="{2DD29AD0-35D0-4231-950C-C2042CCAE329}" srcOrd="0" destOrd="0" presId="urn:microsoft.com/office/officeart/2005/8/layout/pList1"/>
    <dgm:cxn modelId="{04598064-AEBE-4573-B5BE-FFB91BA803B1}" type="presParOf" srcId="{62AAA6FC-863C-4465-8AA0-8EF8280442F9}" destId="{5FC0CD9A-21E4-4DF0-9E85-1592C6A9C44C}" srcOrd="0" destOrd="0" presId="urn:microsoft.com/office/officeart/2005/8/layout/pList1"/>
    <dgm:cxn modelId="{280D6C51-2165-4D05-88B4-6EC667CCF0A6}" type="presParOf" srcId="{5FC0CD9A-21E4-4DF0-9E85-1592C6A9C44C}" destId="{6CA649C4-4C62-4CB6-B060-3987DB4EB004}" srcOrd="0" destOrd="0" presId="urn:microsoft.com/office/officeart/2005/8/layout/pList1"/>
    <dgm:cxn modelId="{370F5752-F175-42E4-862D-E8AB0F4E3DD6}" type="presParOf" srcId="{5FC0CD9A-21E4-4DF0-9E85-1592C6A9C44C}" destId="{2DD29AD0-35D0-4231-950C-C2042CCAE329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6.xml><?xml version="1.0" encoding="utf-8"?>
<dgm:dataModel xmlns:dgm="http://schemas.openxmlformats.org/drawingml/2006/diagram" xmlns:a="http://schemas.openxmlformats.org/drawingml/2006/main">
  <dgm:ptLst>
    <dgm:pt modelId="{F67D4E81-D7C1-40FA-9B45-11FDB6D6D068}" type="doc">
      <dgm:prSet loTypeId="urn:microsoft.com/office/officeart/2005/8/layout/pList1" loCatId="picture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7426BC26-D330-4848-BEA3-F49B94A6C44F}">
      <dgm:prSet phldrT="[Testo]" custT="1"/>
      <dgm:spPr/>
      <dgm:t>
        <a:bodyPr/>
        <a:lstStyle/>
        <a:p>
          <a:endParaRPr lang="it-IT" sz="1400">
            <a:solidFill>
              <a:schemeClr val="tx2"/>
            </a:solidFill>
            <a:latin typeface="Quicksand" panose="020B0604020202020204" charset="0"/>
          </a:endParaRPr>
        </a:p>
      </dgm:t>
    </dgm:pt>
    <dgm:pt modelId="{F24A7EDE-0AFF-41A0-91A5-660DA9B6C853}" type="parTrans" cxnId="{C6ACB3F5-DB2B-498D-92A7-C99155D04AA0}">
      <dgm:prSet/>
      <dgm:spPr/>
      <dgm:t>
        <a:bodyPr/>
        <a:lstStyle/>
        <a:p>
          <a:endParaRPr lang="it-IT"/>
        </a:p>
      </dgm:t>
    </dgm:pt>
    <dgm:pt modelId="{EA48A381-0E93-421F-B38E-4EF8E51F58BD}" type="sibTrans" cxnId="{C6ACB3F5-DB2B-498D-92A7-C99155D04AA0}">
      <dgm:prSet/>
      <dgm:spPr/>
      <dgm:t>
        <a:bodyPr/>
        <a:lstStyle/>
        <a:p>
          <a:endParaRPr lang="it-IT"/>
        </a:p>
      </dgm:t>
    </dgm:pt>
    <dgm:pt modelId="{DFA90DB9-167B-4027-9C7E-C926DA8BA53F}" type="pres">
      <dgm:prSet presAssocID="{F67D4E81-D7C1-40FA-9B45-11FDB6D6D068}" presName="Name0" presStyleCnt="0">
        <dgm:presLayoutVars>
          <dgm:dir/>
          <dgm:resizeHandles val="exact"/>
        </dgm:presLayoutVars>
      </dgm:prSet>
      <dgm:spPr/>
    </dgm:pt>
    <dgm:pt modelId="{8963667F-0A09-4D54-9BAE-34C9BD86C87E}" type="pres">
      <dgm:prSet presAssocID="{7426BC26-D330-4848-BEA3-F49B94A6C44F}" presName="compNode" presStyleCnt="0"/>
      <dgm:spPr/>
    </dgm:pt>
    <dgm:pt modelId="{6848E6B6-A02A-47F3-B7A1-24092BE32A77}" type="pres">
      <dgm:prSet presAssocID="{7426BC26-D330-4848-BEA3-F49B94A6C44F}" presName="pictRect" presStyleLbl="node1" presStyleIdx="0" presStyleCnt="1" custScaleX="133100" custScaleY="133100"/>
      <dgm:spPr>
        <a:prstGeom prst="rect">
          <a:avLst/>
        </a:prstGeom>
        <a:blipFill dpi="0" rotWithShape="1">
          <a:blip xmlns:r="http://schemas.openxmlformats.org/officeDocument/2006/relationships" r:embed="rId1"/>
          <a:srcRect/>
          <a:stretch>
            <a:fillRect t="23754" b="23754"/>
          </a:stretch>
        </a:blipFill>
        <a:ln>
          <a:noFill/>
        </a:ln>
        <a:effectLst/>
      </dgm:spPr>
    </dgm:pt>
    <dgm:pt modelId="{7E7DF0D5-DB40-4B24-B4AF-81B904AC1087}" type="pres">
      <dgm:prSet presAssocID="{7426BC26-D330-4848-BEA3-F49B94A6C44F}" presName="textRect" presStyleLbl="revTx" presStyleIdx="0" presStyleCnt="1" custScaleX="114416" custScaleY="30765" custLinFactNeighborY="-65717">
        <dgm:presLayoutVars>
          <dgm:bulletEnabled val="1"/>
        </dgm:presLayoutVars>
      </dgm:prSet>
      <dgm:spPr/>
    </dgm:pt>
  </dgm:ptLst>
  <dgm:cxnLst>
    <dgm:cxn modelId="{9726E320-00C3-451D-89C4-9704600D416F}" type="presOf" srcId="{7426BC26-D330-4848-BEA3-F49B94A6C44F}" destId="{7E7DF0D5-DB40-4B24-B4AF-81B904AC1087}" srcOrd="0" destOrd="0" presId="urn:microsoft.com/office/officeart/2005/8/layout/pList1"/>
    <dgm:cxn modelId="{A372587E-5A47-4BB4-AB59-9C315D3179A7}" type="presOf" srcId="{F67D4E81-D7C1-40FA-9B45-11FDB6D6D068}" destId="{DFA90DB9-167B-4027-9C7E-C926DA8BA53F}" srcOrd="0" destOrd="0" presId="urn:microsoft.com/office/officeart/2005/8/layout/pList1"/>
    <dgm:cxn modelId="{C6ACB3F5-DB2B-498D-92A7-C99155D04AA0}" srcId="{F67D4E81-D7C1-40FA-9B45-11FDB6D6D068}" destId="{7426BC26-D330-4848-BEA3-F49B94A6C44F}" srcOrd="0" destOrd="0" parTransId="{F24A7EDE-0AFF-41A0-91A5-660DA9B6C853}" sibTransId="{EA48A381-0E93-421F-B38E-4EF8E51F58BD}"/>
    <dgm:cxn modelId="{9AA7C1B8-9531-4726-82DF-59E60FE60A8A}" type="presParOf" srcId="{DFA90DB9-167B-4027-9C7E-C926DA8BA53F}" destId="{8963667F-0A09-4D54-9BAE-34C9BD86C87E}" srcOrd="0" destOrd="0" presId="urn:microsoft.com/office/officeart/2005/8/layout/pList1"/>
    <dgm:cxn modelId="{C1BD9468-D3E8-46B7-ACF4-0664F0D95365}" type="presParOf" srcId="{8963667F-0A09-4D54-9BAE-34C9BD86C87E}" destId="{6848E6B6-A02A-47F3-B7A1-24092BE32A77}" srcOrd="0" destOrd="0" presId="urn:microsoft.com/office/officeart/2005/8/layout/pList1"/>
    <dgm:cxn modelId="{9B309B23-76E8-4834-95E7-C89E0508EB7C}" type="presParOf" srcId="{8963667F-0A09-4D54-9BAE-34C9BD86C87E}" destId="{7E7DF0D5-DB40-4B24-B4AF-81B904AC1087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7.xml><?xml version="1.0" encoding="utf-8"?>
<dgm:dataModel xmlns:dgm="http://schemas.openxmlformats.org/drawingml/2006/diagram" xmlns:a="http://schemas.openxmlformats.org/drawingml/2006/main">
  <dgm:ptLst>
    <dgm:pt modelId="{F67D4E81-D7C1-40FA-9B45-11FDB6D6D068}" type="doc">
      <dgm:prSet loTypeId="urn:microsoft.com/office/officeart/2005/8/layout/pList1" loCatId="picture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7426BC26-D330-4848-BEA3-F49B94A6C44F}">
      <dgm:prSet phldrT="[Testo]" custT="1"/>
      <dgm:spPr/>
      <dgm:t>
        <a:bodyPr/>
        <a:lstStyle/>
        <a:p>
          <a:endParaRPr lang="it-IT" sz="1400">
            <a:solidFill>
              <a:schemeClr val="tx2"/>
            </a:solidFill>
            <a:latin typeface="Quicksand" panose="020B0604020202020204" charset="0"/>
          </a:endParaRPr>
        </a:p>
      </dgm:t>
    </dgm:pt>
    <dgm:pt modelId="{F24A7EDE-0AFF-41A0-91A5-660DA9B6C853}" type="parTrans" cxnId="{C6ACB3F5-DB2B-498D-92A7-C99155D04AA0}">
      <dgm:prSet/>
      <dgm:spPr/>
      <dgm:t>
        <a:bodyPr/>
        <a:lstStyle/>
        <a:p>
          <a:endParaRPr lang="it-IT"/>
        </a:p>
      </dgm:t>
    </dgm:pt>
    <dgm:pt modelId="{EA48A381-0E93-421F-B38E-4EF8E51F58BD}" type="sibTrans" cxnId="{C6ACB3F5-DB2B-498D-92A7-C99155D04AA0}">
      <dgm:prSet/>
      <dgm:spPr/>
      <dgm:t>
        <a:bodyPr/>
        <a:lstStyle/>
        <a:p>
          <a:endParaRPr lang="it-IT"/>
        </a:p>
      </dgm:t>
    </dgm:pt>
    <dgm:pt modelId="{DFA90DB9-167B-4027-9C7E-C926DA8BA53F}" type="pres">
      <dgm:prSet presAssocID="{F67D4E81-D7C1-40FA-9B45-11FDB6D6D068}" presName="Name0" presStyleCnt="0">
        <dgm:presLayoutVars>
          <dgm:dir/>
          <dgm:resizeHandles val="exact"/>
        </dgm:presLayoutVars>
      </dgm:prSet>
      <dgm:spPr/>
    </dgm:pt>
    <dgm:pt modelId="{8963667F-0A09-4D54-9BAE-34C9BD86C87E}" type="pres">
      <dgm:prSet presAssocID="{7426BC26-D330-4848-BEA3-F49B94A6C44F}" presName="compNode" presStyleCnt="0"/>
      <dgm:spPr/>
    </dgm:pt>
    <dgm:pt modelId="{6848E6B6-A02A-47F3-B7A1-24092BE32A77}" type="pres">
      <dgm:prSet presAssocID="{7426BC26-D330-4848-BEA3-F49B94A6C44F}" presName="pictRect" presStyleLbl="node1" presStyleIdx="0" presStyleCnt="1" custScaleX="133100" custScaleY="133100"/>
      <dgm:spPr>
        <a:prstGeom prst="rect">
          <a:avLst/>
        </a:prstGeom>
        <a:blipFill dpi="0" rotWithShape="1">
          <a:blip xmlns:r="http://schemas.openxmlformats.org/officeDocument/2006/relationships" r:embed="rId1"/>
          <a:srcRect/>
          <a:stretch>
            <a:fillRect t="23955" b="23955"/>
          </a:stretch>
        </a:blipFill>
        <a:ln>
          <a:noFill/>
        </a:ln>
        <a:effectLst/>
      </dgm:spPr>
    </dgm:pt>
    <dgm:pt modelId="{7E7DF0D5-DB40-4B24-B4AF-81B904AC1087}" type="pres">
      <dgm:prSet presAssocID="{7426BC26-D330-4848-BEA3-F49B94A6C44F}" presName="textRect" presStyleLbl="revTx" presStyleIdx="0" presStyleCnt="1" custScaleX="114416" custScaleY="30765" custLinFactNeighborY="-65717">
        <dgm:presLayoutVars>
          <dgm:bulletEnabled val="1"/>
        </dgm:presLayoutVars>
      </dgm:prSet>
      <dgm:spPr/>
    </dgm:pt>
  </dgm:ptLst>
  <dgm:cxnLst>
    <dgm:cxn modelId="{9726E320-00C3-451D-89C4-9704600D416F}" type="presOf" srcId="{7426BC26-D330-4848-BEA3-F49B94A6C44F}" destId="{7E7DF0D5-DB40-4B24-B4AF-81B904AC1087}" srcOrd="0" destOrd="0" presId="urn:microsoft.com/office/officeart/2005/8/layout/pList1"/>
    <dgm:cxn modelId="{A372587E-5A47-4BB4-AB59-9C315D3179A7}" type="presOf" srcId="{F67D4E81-D7C1-40FA-9B45-11FDB6D6D068}" destId="{DFA90DB9-167B-4027-9C7E-C926DA8BA53F}" srcOrd="0" destOrd="0" presId="urn:microsoft.com/office/officeart/2005/8/layout/pList1"/>
    <dgm:cxn modelId="{C6ACB3F5-DB2B-498D-92A7-C99155D04AA0}" srcId="{F67D4E81-D7C1-40FA-9B45-11FDB6D6D068}" destId="{7426BC26-D330-4848-BEA3-F49B94A6C44F}" srcOrd="0" destOrd="0" parTransId="{F24A7EDE-0AFF-41A0-91A5-660DA9B6C853}" sibTransId="{EA48A381-0E93-421F-B38E-4EF8E51F58BD}"/>
    <dgm:cxn modelId="{9AA7C1B8-9531-4726-82DF-59E60FE60A8A}" type="presParOf" srcId="{DFA90DB9-167B-4027-9C7E-C926DA8BA53F}" destId="{8963667F-0A09-4D54-9BAE-34C9BD86C87E}" srcOrd="0" destOrd="0" presId="urn:microsoft.com/office/officeart/2005/8/layout/pList1"/>
    <dgm:cxn modelId="{C1BD9468-D3E8-46B7-ACF4-0664F0D95365}" type="presParOf" srcId="{8963667F-0A09-4D54-9BAE-34C9BD86C87E}" destId="{6848E6B6-A02A-47F3-B7A1-24092BE32A77}" srcOrd="0" destOrd="0" presId="urn:microsoft.com/office/officeart/2005/8/layout/pList1"/>
    <dgm:cxn modelId="{9B309B23-76E8-4834-95E7-C89E0508EB7C}" type="presParOf" srcId="{8963667F-0A09-4D54-9BAE-34C9BD86C87E}" destId="{7E7DF0D5-DB40-4B24-B4AF-81B904AC1087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8.xml><?xml version="1.0" encoding="utf-8"?>
<dgm:dataModel xmlns:dgm="http://schemas.openxmlformats.org/drawingml/2006/diagram" xmlns:a="http://schemas.openxmlformats.org/drawingml/2006/main">
  <dgm:ptLst>
    <dgm:pt modelId="{F67D4E81-D7C1-40FA-9B45-11FDB6D6D068}" type="doc">
      <dgm:prSet loTypeId="urn:microsoft.com/office/officeart/2005/8/layout/pList1" loCatId="picture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7426BC26-D330-4848-BEA3-F49B94A6C44F}">
      <dgm:prSet phldrT="[Testo]" custT="1"/>
      <dgm:spPr/>
      <dgm:t>
        <a:bodyPr/>
        <a:lstStyle/>
        <a:p>
          <a:endParaRPr lang="it-IT" sz="1400">
            <a:solidFill>
              <a:schemeClr val="tx2"/>
            </a:solidFill>
            <a:latin typeface="Quicksand" panose="020B0604020202020204" charset="0"/>
          </a:endParaRPr>
        </a:p>
      </dgm:t>
    </dgm:pt>
    <dgm:pt modelId="{F24A7EDE-0AFF-41A0-91A5-660DA9B6C853}" type="parTrans" cxnId="{9576DC9B-9FBC-4718-870F-FFA2B4475402}">
      <dgm:prSet/>
      <dgm:spPr/>
      <dgm:t>
        <a:bodyPr/>
        <a:lstStyle/>
        <a:p>
          <a:endParaRPr lang="it-IT"/>
        </a:p>
      </dgm:t>
    </dgm:pt>
    <dgm:pt modelId="{EA48A381-0E93-421F-B38E-4EF8E51F58BD}" type="sibTrans" cxnId="{9576DC9B-9FBC-4718-870F-FFA2B4475402}">
      <dgm:prSet/>
      <dgm:spPr/>
      <dgm:t>
        <a:bodyPr/>
        <a:lstStyle/>
        <a:p>
          <a:endParaRPr lang="it-IT"/>
        </a:p>
      </dgm:t>
    </dgm:pt>
    <dgm:pt modelId="{DFA90DB9-167B-4027-9C7E-C926DA8BA53F}" type="pres">
      <dgm:prSet presAssocID="{F67D4E81-D7C1-40FA-9B45-11FDB6D6D068}" presName="Name0" presStyleCnt="0">
        <dgm:presLayoutVars>
          <dgm:dir/>
          <dgm:resizeHandles val="exact"/>
        </dgm:presLayoutVars>
      </dgm:prSet>
      <dgm:spPr/>
    </dgm:pt>
    <dgm:pt modelId="{8963667F-0A09-4D54-9BAE-34C9BD86C87E}" type="pres">
      <dgm:prSet presAssocID="{7426BC26-D330-4848-BEA3-F49B94A6C44F}" presName="compNode" presStyleCnt="0"/>
      <dgm:spPr/>
    </dgm:pt>
    <dgm:pt modelId="{6848E6B6-A02A-47F3-B7A1-24092BE32A77}" type="pres">
      <dgm:prSet presAssocID="{7426BC26-D330-4848-BEA3-F49B94A6C44F}" presName="pictRect" presStyleLbl="node1" presStyleIdx="0" presStyleCnt="1" custScaleX="133100" custScaleY="133100"/>
      <dgm:spPr>
        <a:prstGeom prst="rect">
          <a:avLst/>
        </a:prstGeom>
        <a:blipFill dpi="0" rotWithShape="1">
          <a:blip xmlns:r="http://schemas.openxmlformats.org/officeDocument/2006/relationships" r:embed="rId1"/>
          <a:srcRect/>
          <a:stretch>
            <a:fillRect t="23950" b="23950"/>
          </a:stretch>
        </a:blipFill>
        <a:ln>
          <a:noFill/>
        </a:ln>
        <a:effectLst/>
      </dgm:spPr>
    </dgm:pt>
    <dgm:pt modelId="{7E7DF0D5-DB40-4B24-B4AF-81B904AC1087}" type="pres">
      <dgm:prSet presAssocID="{7426BC26-D330-4848-BEA3-F49B94A6C44F}" presName="textRect" presStyleLbl="revTx" presStyleIdx="0" presStyleCnt="1" custScaleX="114416" custScaleY="30765" custLinFactNeighborY="-65717">
        <dgm:presLayoutVars>
          <dgm:bulletEnabled val="1"/>
        </dgm:presLayoutVars>
      </dgm:prSet>
      <dgm:spPr/>
    </dgm:pt>
  </dgm:ptLst>
  <dgm:cxnLst>
    <dgm:cxn modelId="{A372587E-5A47-4BB4-AB59-9C315D3179A7}" type="presOf" srcId="{F67D4E81-D7C1-40FA-9B45-11FDB6D6D068}" destId="{DFA90DB9-167B-4027-9C7E-C926DA8BA53F}" srcOrd="0" destOrd="0" presId="urn:microsoft.com/office/officeart/2005/8/layout/pList1"/>
    <dgm:cxn modelId="{9576DC9B-9FBC-4718-870F-FFA2B4475402}" srcId="{F67D4E81-D7C1-40FA-9B45-11FDB6D6D068}" destId="{7426BC26-D330-4848-BEA3-F49B94A6C44F}" srcOrd="0" destOrd="0" parTransId="{F24A7EDE-0AFF-41A0-91A5-660DA9B6C853}" sibTransId="{EA48A381-0E93-421F-B38E-4EF8E51F58BD}"/>
    <dgm:cxn modelId="{D5F114B7-0002-409C-9033-FD06D5ACA7A4}" type="presOf" srcId="{7426BC26-D330-4848-BEA3-F49B94A6C44F}" destId="{7E7DF0D5-DB40-4B24-B4AF-81B904AC1087}" srcOrd="0" destOrd="0" presId="urn:microsoft.com/office/officeart/2005/8/layout/pList1"/>
    <dgm:cxn modelId="{6E383927-F991-4C81-B7A0-CAA6792CDDB5}" type="presParOf" srcId="{DFA90DB9-167B-4027-9C7E-C926DA8BA53F}" destId="{8963667F-0A09-4D54-9BAE-34C9BD86C87E}" srcOrd="0" destOrd="0" presId="urn:microsoft.com/office/officeart/2005/8/layout/pList1"/>
    <dgm:cxn modelId="{92D15777-199E-41C4-B245-9FFF2D62FE40}" type="presParOf" srcId="{8963667F-0A09-4D54-9BAE-34C9BD86C87E}" destId="{6848E6B6-A02A-47F3-B7A1-24092BE32A77}" srcOrd="0" destOrd="0" presId="urn:microsoft.com/office/officeart/2005/8/layout/pList1"/>
    <dgm:cxn modelId="{95F298B0-7E88-44F9-8B16-5CA953BB06F6}" type="presParOf" srcId="{8963667F-0A09-4D54-9BAE-34C9BD86C87E}" destId="{7E7DF0D5-DB40-4B24-B4AF-81B904AC1087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9.xml><?xml version="1.0" encoding="utf-8"?>
<dgm:dataModel xmlns:dgm="http://schemas.openxmlformats.org/drawingml/2006/diagram" xmlns:a="http://schemas.openxmlformats.org/drawingml/2006/main">
  <dgm:ptLst>
    <dgm:pt modelId="{F67D4E81-D7C1-40FA-9B45-11FDB6D6D068}" type="doc">
      <dgm:prSet loTypeId="urn:microsoft.com/office/officeart/2005/8/layout/pList1" loCatId="picture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7426BC26-D330-4848-BEA3-F49B94A6C44F}">
      <dgm:prSet phldrT="[Testo]" custT="1"/>
      <dgm:spPr/>
      <dgm:t>
        <a:bodyPr/>
        <a:lstStyle/>
        <a:p>
          <a:endParaRPr lang="it-IT" sz="1400">
            <a:solidFill>
              <a:schemeClr val="tx2"/>
            </a:solidFill>
            <a:latin typeface="Quicksand" panose="020B0604020202020204" charset="0"/>
          </a:endParaRPr>
        </a:p>
      </dgm:t>
    </dgm:pt>
    <dgm:pt modelId="{F24A7EDE-0AFF-41A0-91A5-660DA9B6C853}" type="parTrans" cxnId="{9576DC9B-9FBC-4718-870F-FFA2B4475402}">
      <dgm:prSet/>
      <dgm:spPr/>
      <dgm:t>
        <a:bodyPr/>
        <a:lstStyle/>
        <a:p>
          <a:endParaRPr lang="it-IT"/>
        </a:p>
      </dgm:t>
    </dgm:pt>
    <dgm:pt modelId="{EA48A381-0E93-421F-B38E-4EF8E51F58BD}" type="sibTrans" cxnId="{9576DC9B-9FBC-4718-870F-FFA2B4475402}">
      <dgm:prSet/>
      <dgm:spPr/>
      <dgm:t>
        <a:bodyPr/>
        <a:lstStyle/>
        <a:p>
          <a:endParaRPr lang="it-IT"/>
        </a:p>
      </dgm:t>
    </dgm:pt>
    <dgm:pt modelId="{DFA90DB9-167B-4027-9C7E-C926DA8BA53F}" type="pres">
      <dgm:prSet presAssocID="{F67D4E81-D7C1-40FA-9B45-11FDB6D6D068}" presName="Name0" presStyleCnt="0">
        <dgm:presLayoutVars>
          <dgm:dir/>
          <dgm:resizeHandles val="exact"/>
        </dgm:presLayoutVars>
      </dgm:prSet>
      <dgm:spPr/>
    </dgm:pt>
    <dgm:pt modelId="{8963667F-0A09-4D54-9BAE-34C9BD86C87E}" type="pres">
      <dgm:prSet presAssocID="{7426BC26-D330-4848-BEA3-F49B94A6C44F}" presName="compNode" presStyleCnt="0"/>
      <dgm:spPr/>
    </dgm:pt>
    <dgm:pt modelId="{6848E6B6-A02A-47F3-B7A1-24092BE32A77}" type="pres">
      <dgm:prSet presAssocID="{7426BC26-D330-4848-BEA3-F49B94A6C44F}" presName="pictRect" presStyleLbl="node1" presStyleIdx="0" presStyleCnt="1" custScaleX="133100" custScaleY="133100"/>
      <dgm:spPr>
        <a:prstGeom prst="rect">
          <a:avLst/>
        </a:prstGeom>
        <a:blipFill dpi="0" rotWithShape="1">
          <a:blip xmlns:r="http://schemas.openxmlformats.org/officeDocument/2006/relationships" r:embed="rId1"/>
          <a:srcRect/>
          <a:stretch>
            <a:fillRect t="23926" b="23926"/>
          </a:stretch>
        </a:blipFill>
        <a:ln>
          <a:noFill/>
        </a:ln>
        <a:effectLst/>
      </dgm:spPr>
    </dgm:pt>
    <dgm:pt modelId="{7E7DF0D5-DB40-4B24-B4AF-81B904AC1087}" type="pres">
      <dgm:prSet presAssocID="{7426BC26-D330-4848-BEA3-F49B94A6C44F}" presName="textRect" presStyleLbl="revTx" presStyleIdx="0" presStyleCnt="1" custScaleX="114416" custScaleY="30765" custLinFactNeighborY="-65717">
        <dgm:presLayoutVars>
          <dgm:bulletEnabled val="1"/>
        </dgm:presLayoutVars>
      </dgm:prSet>
      <dgm:spPr/>
    </dgm:pt>
  </dgm:ptLst>
  <dgm:cxnLst>
    <dgm:cxn modelId="{A372587E-5A47-4BB4-AB59-9C315D3179A7}" type="presOf" srcId="{F67D4E81-D7C1-40FA-9B45-11FDB6D6D068}" destId="{DFA90DB9-167B-4027-9C7E-C926DA8BA53F}" srcOrd="0" destOrd="0" presId="urn:microsoft.com/office/officeart/2005/8/layout/pList1"/>
    <dgm:cxn modelId="{9576DC9B-9FBC-4718-870F-FFA2B4475402}" srcId="{F67D4E81-D7C1-40FA-9B45-11FDB6D6D068}" destId="{7426BC26-D330-4848-BEA3-F49B94A6C44F}" srcOrd="0" destOrd="0" parTransId="{F24A7EDE-0AFF-41A0-91A5-660DA9B6C853}" sibTransId="{EA48A381-0E93-421F-B38E-4EF8E51F58BD}"/>
    <dgm:cxn modelId="{D5F114B7-0002-409C-9033-FD06D5ACA7A4}" type="presOf" srcId="{7426BC26-D330-4848-BEA3-F49B94A6C44F}" destId="{7E7DF0D5-DB40-4B24-B4AF-81B904AC1087}" srcOrd="0" destOrd="0" presId="urn:microsoft.com/office/officeart/2005/8/layout/pList1"/>
    <dgm:cxn modelId="{6E383927-F991-4C81-B7A0-CAA6792CDDB5}" type="presParOf" srcId="{DFA90DB9-167B-4027-9C7E-C926DA8BA53F}" destId="{8963667F-0A09-4D54-9BAE-34C9BD86C87E}" srcOrd="0" destOrd="0" presId="urn:microsoft.com/office/officeart/2005/8/layout/pList1"/>
    <dgm:cxn modelId="{92D15777-199E-41C4-B245-9FFF2D62FE40}" type="presParOf" srcId="{8963667F-0A09-4D54-9BAE-34C9BD86C87E}" destId="{6848E6B6-A02A-47F3-B7A1-24092BE32A77}" srcOrd="0" destOrd="0" presId="urn:microsoft.com/office/officeart/2005/8/layout/pList1"/>
    <dgm:cxn modelId="{95F298B0-7E88-44F9-8B16-5CA953BB06F6}" type="presParOf" srcId="{8963667F-0A09-4D54-9BAE-34C9BD86C87E}" destId="{7E7DF0D5-DB40-4B24-B4AF-81B904AC1087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30CD01D-F43A-4823-9813-1D1789707B5C}" type="doc">
      <dgm:prSet loTypeId="urn:microsoft.com/office/officeart/2005/8/layout/pList1" loCatId="picture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D3F192EA-94B5-4430-A684-FE289993D783}">
      <dgm:prSet phldrT="[Testo]" custT="1"/>
      <dgm:spPr/>
      <dgm:t>
        <a:bodyPr/>
        <a:lstStyle/>
        <a:p>
          <a:r>
            <a:rPr lang="it-IT" sz="1400" b="0">
              <a:solidFill>
                <a:schemeClr val="accent1"/>
              </a:solidFill>
              <a:latin typeface="Quicksand" panose="020B0604020202020204" charset="0"/>
            </a:rPr>
            <a:t>Immagine originale</a:t>
          </a:r>
        </a:p>
        <a:p>
          <a:r>
            <a:rPr lang="it-IT" sz="1400">
              <a:solidFill>
                <a:schemeClr val="tx2"/>
              </a:solidFill>
              <a:latin typeface="Quicksand" panose="020B0604020202020204" charset="0"/>
            </a:rPr>
            <a:t>2048x1024</a:t>
          </a:r>
        </a:p>
      </dgm:t>
    </dgm:pt>
    <dgm:pt modelId="{1F878F35-368A-463C-A23C-8B3465EEDBD7}" type="parTrans" cxnId="{BFC97446-580C-4307-B556-FF43C78E6D05}">
      <dgm:prSet/>
      <dgm:spPr/>
      <dgm:t>
        <a:bodyPr/>
        <a:lstStyle/>
        <a:p>
          <a:endParaRPr lang="it-IT"/>
        </a:p>
      </dgm:t>
    </dgm:pt>
    <dgm:pt modelId="{06903D63-9BE7-4079-B2E1-DBF4923AE5D2}" type="sibTrans" cxnId="{BFC97446-580C-4307-B556-FF43C78E6D05}">
      <dgm:prSet/>
      <dgm:spPr/>
      <dgm:t>
        <a:bodyPr/>
        <a:lstStyle/>
        <a:p>
          <a:endParaRPr lang="it-IT"/>
        </a:p>
      </dgm:t>
    </dgm:pt>
    <dgm:pt modelId="{772B5F6F-7C86-4016-AC63-84A34161D82A}">
      <dgm:prSet phldrT="[Testo]" custT="1"/>
      <dgm:spPr/>
      <dgm:t>
        <a:bodyPr/>
        <a:lstStyle/>
        <a:p>
          <a:r>
            <a:rPr lang="it-IT" sz="1400" b="0">
              <a:solidFill>
                <a:schemeClr val="accent1"/>
              </a:solidFill>
              <a:latin typeface="Quicksand" panose="020B0604020202020204" charset="0"/>
            </a:rPr>
            <a:t>Label per semantic </a:t>
          </a:r>
          <a:r>
            <a:rPr lang="it-IT" sz="1400" b="0" err="1">
              <a:solidFill>
                <a:schemeClr val="accent1"/>
              </a:solidFill>
              <a:latin typeface="Quicksand" panose="020B0604020202020204" charset="0"/>
            </a:rPr>
            <a:t>segmentation</a:t>
          </a:r>
          <a:endParaRPr lang="it-IT" sz="1400" b="0">
            <a:solidFill>
              <a:schemeClr val="accent1"/>
            </a:solidFill>
            <a:latin typeface="Quicksand" panose="020B0604020202020204" charset="0"/>
          </a:endParaRPr>
        </a:p>
        <a:p>
          <a:r>
            <a:rPr lang="it-IT" sz="1400">
              <a:solidFill>
                <a:schemeClr val="tx2"/>
              </a:solidFill>
              <a:latin typeface="Quicksand" panose="020B0604020202020204" charset="0"/>
            </a:rPr>
            <a:t>2048x1024</a:t>
          </a:r>
        </a:p>
      </dgm:t>
    </dgm:pt>
    <dgm:pt modelId="{A20C2578-7B9C-41EE-88B2-29FC4E5CFB7B}" type="parTrans" cxnId="{D6102BD0-9A74-4D4B-ADF8-7C75C0661600}">
      <dgm:prSet/>
      <dgm:spPr/>
      <dgm:t>
        <a:bodyPr/>
        <a:lstStyle/>
        <a:p>
          <a:endParaRPr lang="it-IT"/>
        </a:p>
      </dgm:t>
    </dgm:pt>
    <dgm:pt modelId="{333E0E0F-6B7A-4044-9FB3-C3C04D615A42}" type="sibTrans" cxnId="{D6102BD0-9A74-4D4B-ADF8-7C75C0661600}">
      <dgm:prSet/>
      <dgm:spPr/>
      <dgm:t>
        <a:bodyPr/>
        <a:lstStyle/>
        <a:p>
          <a:endParaRPr lang="it-IT"/>
        </a:p>
      </dgm:t>
    </dgm:pt>
    <dgm:pt modelId="{852CB8F6-AB65-4BC2-8625-1A0A8E196797}">
      <dgm:prSet phldrT="[Testo]" custT="1"/>
      <dgm:spPr/>
      <dgm:t>
        <a:bodyPr/>
        <a:lstStyle/>
        <a:p>
          <a:r>
            <a:rPr lang="it-IT" sz="1400" b="0">
              <a:solidFill>
                <a:schemeClr val="accent1"/>
              </a:solidFill>
              <a:latin typeface="Quicksand" panose="020B0604020202020204" charset="0"/>
            </a:rPr>
            <a:t>Label per instance segmentation</a:t>
          </a:r>
        </a:p>
        <a:p>
          <a:r>
            <a:rPr lang="it-IT" sz="1400">
              <a:solidFill>
                <a:schemeClr val="tx2"/>
              </a:solidFill>
              <a:latin typeface="Quicksand" panose="020B0604020202020204" charset="0"/>
            </a:rPr>
            <a:t>File </a:t>
          </a:r>
          <a:r>
            <a:rPr lang="it-IT" sz="1400" i="1">
              <a:solidFill>
                <a:schemeClr val="tx2"/>
              </a:solidFill>
              <a:latin typeface="Quicksand" panose="020B0604020202020204" charset="0"/>
            </a:rPr>
            <a:t>json </a:t>
          </a:r>
          <a:r>
            <a:rPr lang="it-IT" sz="1400" i="0">
              <a:solidFill>
                <a:schemeClr val="tx2"/>
              </a:solidFill>
              <a:latin typeface="Quicksand" panose="020B0604020202020204" charset="0"/>
            </a:rPr>
            <a:t>contenente i vertici dei poligoni</a:t>
          </a:r>
          <a:endParaRPr lang="it-IT" sz="1400">
            <a:solidFill>
              <a:schemeClr val="tx2"/>
            </a:solidFill>
            <a:latin typeface="Quicksand" panose="020B0604020202020204" charset="0"/>
          </a:endParaRPr>
        </a:p>
      </dgm:t>
    </dgm:pt>
    <dgm:pt modelId="{DEAC69E0-92E9-489A-B43B-3910E64BDBAC}" type="parTrans" cxnId="{D97E76C2-4D0C-4A7F-B0BF-E21E5C5E37DF}">
      <dgm:prSet/>
      <dgm:spPr/>
      <dgm:t>
        <a:bodyPr/>
        <a:lstStyle/>
        <a:p>
          <a:endParaRPr lang="it-IT"/>
        </a:p>
      </dgm:t>
    </dgm:pt>
    <dgm:pt modelId="{CFD3A9E3-DB8A-4B6A-963A-EB1210CBD5C5}" type="sibTrans" cxnId="{D97E76C2-4D0C-4A7F-B0BF-E21E5C5E37DF}">
      <dgm:prSet/>
      <dgm:spPr/>
      <dgm:t>
        <a:bodyPr/>
        <a:lstStyle/>
        <a:p>
          <a:endParaRPr lang="it-IT"/>
        </a:p>
      </dgm:t>
    </dgm:pt>
    <dgm:pt modelId="{C5C98523-5296-493D-B459-ADA72C095410}" type="pres">
      <dgm:prSet presAssocID="{A30CD01D-F43A-4823-9813-1D1789707B5C}" presName="Name0" presStyleCnt="0">
        <dgm:presLayoutVars>
          <dgm:dir/>
          <dgm:resizeHandles val="exact"/>
        </dgm:presLayoutVars>
      </dgm:prSet>
      <dgm:spPr/>
    </dgm:pt>
    <dgm:pt modelId="{CE494990-A9D0-4DBB-9A80-3E822D9FB21E}" type="pres">
      <dgm:prSet presAssocID="{D3F192EA-94B5-4430-A684-FE289993D783}" presName="compNode" presStyleCnt="0"/>
      <dgm:spPr/>
    </dgm:pt>
    <dgm:pt modelId="{4D005C5F-338C-4F78-8DBA-2599FC1F036D}" type="pres">
      <dgm:prSet presAssocID="{D3F192EA-94B5-4430-A684-FE289993D783}" presName="pictRect" presStyleLbl="node1" presStyleIdx="0" presStyleCnt="3"/>
      <dgm:spPr>
        <a:prstGeom prst="rect">
          <a:avLst/>
        </a:prstGeom>
        <a:blipFill dpi="0" rotWithShape="1">
          <a:blip xmlns:r="http://schemas.openxmlformats.org/officeDocument/2006/relationships" r:embed="rId1"/>
          <a:srcRect/>
          <a:stretch>
            <a:fillRect l="-18900" r="-18900"/>
          </a:stretch>
        </a:blipFill>
      </dgm:spPr>
    </dgm:pt>
    <dgm:pt modelId="{6E72146E-5F2F-4ABD-BC63-3A25878C788C}" type="pres">
      <dgm:prSet presAssocID="{D3F192EA-94B5-4430-A684-FE289993D783}" presName="textRect" presStyleLbl="revTx" presStyleIdx="0" presStyleCnt="3">
        <dgm:presLayoutVars>
          <dgm:bulletEnabled val="1"/>
        </dgm:presLayoutVars>
      </dgm:prSet>
      <dgm:spPr/>
    </dgm:pt>
    <dgm:pt modelId="{D7422EC5-A831-4AD1-A104-D45665E9C989}" type="pres">
      <dgm:prSet presAssocID="{06903D63-9BE7-4079-B2E1-DBF4923AE5D2}" presName="sibTrans" presStyleLbl="sibTrans2D1" presStyleIdx="0" presStyleCnt="0"/>
      <dgm:spPr/>
    </dgm:pt>
    <dgm:pt modelId="{FCEFBC58-3746-4C67-B700-979D87C537D1}" type="pres">
      <dgm:prSet presAssocID="{772B5F6F-7C86-4016-AC63-84A34161D82A}" presName="compNode" presStyleCnt="0"/>
      <dgm:spPr/>
    </dgm:pt>
    <dgm:pt modelId="{49D2784A-DD58-43AA-9358-8CF4CF4A64E9}" type="pres">
      <dgm:prSet presAssocID="{772B5F6F-7C86-4016-AC63-84A34161D82A}" presName="pictRect" presStyleLbl="node1" presStyleIdx="1" presStyleCnt="3"/>
      <dgm:spPr>
        <a:prstGeom prst="rect">
          <a:avLst/>
        </a:prstGeom>
        <a:blipFill rotWithShape="1">
          <a:blip xmlns:r="http://schemas.openxmlformats.org/officeDocument/2006/relationships" r:embed="rId2"/>
          <a:srcRect/>
          <a:stretch>
            <a:fillRect l="-19000" r="-19000"/>
          </a:stretch>
        </a:blipFill>
      </dgm:spPr>
    </dgm:pt>
    <dgm:pt modelId="{FC6F937C-23F1-4F30-B8F5-F69D668851AE}" type="pres">
      <dgm:prSet presAssocID="{772B5F6F-7C86-4016-AC63-84A34161D82A}" presName="textRect" presStyleLbl="revTx" presStyleIdx="1" presStyleCnt="3">
        <dgm:presLayoutVars>
          <dgm:bulletEnabled val="1"/>
        </dgm:presLayoutVars>
      </dgm:prSet>
      <dgm:spPr/>
    </dgm:pt>
    <dgm:pt modelId="{5B52F10B-49B3-4504-9291-B77E74EB0BA6}" type="pres">
      <dgm:prSet presAssocID="{333E0E0F-6B7A-4044-9FB3-C3C04D615A42}" presName="sibTrans" presStyleLbl="sibTrans2D1" presStyleIdx="0" presStyleCnt="0"/>
      <dgm:spPr/>
    </dgm:pt>
    <dgm:pt modelId="{6F750200-4E9F-4FCA-9E93-0BA789412D34}" type="pres">
      <dgm:prSet presAssocID="{852CB8F6-AB65-4BC2-8625-1A0A8E196797}" presName="compNode" presStyleCnt="0"/>
      <dgm:spPr/>
    </dgm:pt>
    <dgm:pt modelId="{41655DF3-A04A-4A38-B13B-D2E3E1EE0010}" type="pres">
      <dgm:prSet presAssocID="{852CB8F6-AB65-4BC2-8625-1A0A8E196797}" presName="pictRect" presStyleLbl="node1" presStyleIdx="2" presStyleCnt="3"/>
      <dgm:spPr>
        <a:prstGeom prst="rect">
          <a:avLst/>
        </a:prstGeom>
        <a:blipFill dpi="0" rotWithShape="1">
          <a:blip xmlns:r="http://schemas.openxmlformats.org/officeDocument/2006/relationships" r:embed="rId3"/>
          <a:srcRect/>
          <a:stretch>
            <a:fillRect l="15550" r="15550"/>
          </a:stretch>
        </a:blipFill>
      </dgm:spPr>
    </dgm:pt>
    <dgm:pt modelId="{9F24BE92-AA56-4A17-8CFE-38183CF13689}" type="pres">
      <dgm:prSet presAssocID="{852CB8F6-AB65-4BC2-8625-1A0A8E196797}" presName="textRect" presStyleLbl="revTx" presStyleIdx="2" presStyleCnt="3">
        <dgm:presLayoutVars>
          <dgm:bulletEnabled val="1"/>
        </dgm:presLayoutVars>
      </dgm:prSet>
      <dgm:spPr/>
    </dgm:pt>
  </dgm:ptLst>
  <dgm:cxnLst>
    <dgm:cxn modelId="{F4EA230A-7575-47AE-A06B-E90F55BE5A26}" type="presOf" srcId="{772B5F6F-7C86-4016-AC63-84A34161D82A}" destId="{FC6F937C-23F1-4F30-B8F5-F69D668851AE}" srcOrd="0" destOrd="0" presId="urn:microsoft.com/office/officeart/2005/8/layout/pList1"/>
    <dgm:cxn modelId="{8EC4680D-B829-4D00-AA8E-1FDF27472136}" type="presOf" srcId="{852CB8F6-AB65-4BC2-8625-1A0A8E196797}" destId="{9F24BE92-AA56-4A17-8CFE-38183CF13689}" srcOrd="0" destOrd="0" presId="urn:microsoft.com/office/officeart/2005/8/layout/pList1"/>
    <dgm:cxn modelId="{F048F95C-B9CA-4AD7-ADD0-82A9600575EE}" type="presOf" srcId="{D3F192EA-94B5-4430-A684-FE289993D783}" destId="{6E72146E-5F2F-4ABD-BC63-3A25878C788C}" srcOrd="0" destOrd="0" presId="urn:microsoft.com/office/officeart/2005/8/layout/pList1"/>
    <dgm:cxn modelId="{BFC97446-580C-4307-B556-FF43C78E6D05}" srcId="{A30CD01D-F43A-4823-9813-1D1789707B5C}" destId="{D3F192EA-94B5-4430-A684-FE289993D783}" srcOrd="0" destOrd="0" parTransId="{1F878F35-368A-463C-A23C-8B3465EEDBD7}" sibTransId="{06903D63-9BE7-4079-B2E1-DBF4923AE5D2}"/>
    <dgm:cxn modelId="{66E39489-5120-4965-B556-13C79831219A}" type="presOf" srcId="{A30CD01D-F43A-4823-9813-1D1789707B5C}" destId="{C5C98523-5296-493D-B459-ADA72C095410}" srcOrd="0" destOrd="0" presId="urn:microsoft.com/office/officeart/2005/8/layout/pList1"/>
    <dgm:cxn modelId="{81BC8EA0-69B1-447C-92F3-0AFF487443E6}" type="presOf" srcId="{333E0E0F-6B7A-4044-9FB3-C3C04D615A42}" destId="{5B52F10B-49B3-4504-9291-B77E74EB0BA6}" srcOrd="0" destOrd="0" presId="urn:microsoft.com/office/officeart/2005/8/layout/pList1"/>
    <dgm:cxn modelId="{D97E76C2-4D0C-4A7F-B0BF-E21E5C5E37DF}" srcId="{A30CD01D-F43A-4823-9813-1D1789707B5C}" destId="{852CB8F6-AB65-4BC2-8625-1A0A8E196797}" srcOrd="2" destOrd="0" parTransId="{DEAC69E0-92E9-489A-B43B-3910E64BDBAC}" sibTransId="{CFD3A9E3-DB8A-4B6A-963A-EB1210CBD5C5}"/>
    <dgm:cxn modelId="{D6102BD0-9A74-4D4B-ADF8-7C75C0661600}" srcId="{A30CD01D-F43A-4823-9813-1D1789707B5C}" destId="{772B5F6F-7C86-4016-AC63-84A34161D82A}" srcOrd="1" destOrd="0" parTransId="{A20C2578-7B9C-41EE-88B2-29FC4E5CFB7B}" sibTransId="{333E0E0F-6B7A-4044-9FB3-C3C04D615A42}"/>
    <dgm:cxn modelId="{70A40AF9-732C-4938-AFF9-A50FF3988C95}" type="presOf" srcId="{06903D63-9BE7-4079-B2E1-DBF4923AE5D2}" destId="{D7422EC5-A831-4AD1-A104-D45665E9C989}" srcOrd="0" destOrd="0" presId="urn:microsoft.com/office/officeart/2005/8/layout/pList1"/>
    <dgm:cxn modelId="{2F39700C-9E4D-4D4C-BF1E-95FB92C50682}" type="presParOf" srcId="{C5C98523-5296-493D-B459-ADA72C095410}" destId="{CE494990-A9D0-4DBB-9A80-3E822D9FB21E}" srcOrd="0" destOrd="0" presId="urn:microsoft.com/office/officeart/2005/8/layout/pList1"/>
    <dgm:cxn modelId="{35BD2D61-44C6-47B6-974B-4907FE0A8EE3}" type="presParOf" srcId="{CE494990-A9D0-4DBB-9A80-3E822D9FB21E}" destId="{4D005C5F-338C-4F78-8DBA-2599FC1F036D}" srcOrd="0" destOrd="0" presId="urn:microsoft.com/office/officeart/2005/8/layout/pList1"/>
    <dgm:cxn modelId="{CE246D01-49A3-43E3-B247-59C8E5955B22}" type="presParOf" srcId="{CE494990-A9D0-4DBB-9A80-3E822D9FB21E}" destId="{6E72146E-5F2F-4ABD-BC63-3A25878C788C}" srcOrd="1" destOrd="0" presId="urn:microsoft.com/office/officeart/2005/8/layout/pList1"/>
    <dgm:cxn modelId="{C7D91865-749A-4EAC-86A0-50E3ED315786}" type="presParOf" srcId="{C5C98523-5296-493D-B459-ADA72C095410}" destId="{D7422EC5-A831-4AD1-A104-D45665E9C989}" srcOrd="1" destOrd="0" presId="urn:microsoft.com/office/officeart/2005/8/layout/pList1"/>
    <dgm:cxn modelId="{9DBD9919-3C8B-413F-9252-5A2DBCCFBE03}" type="presParOf" srcId="{C5C98523-5296-493D-B459-ADA72C095410}" destId="{FCEFBC58-3746-4C67-B700-979D87C537D1}" srcOrd="2" destOrd="0" presId="urn:microsoft.com/office/officeart/2005/8/layout/pList1"/>
    <dgm:cxn modelId="{7CA5BCE3-FECB-4119-A956-E572DF6414ED}" type="presParOf" srcId="{FCEFBC58-3746-4C67-B700-979D87C537D1}" destId="{49D2784A-DD58-43AA-9358-8CF4CF4A64E9}" srcOrd="0" destOrd="0" presId="urn:microsoft.com/office/officeart/2005/8/layout/pList1"/>
    <dgm:cxn modelId="{DF3B8DC5-E7D3-493E-B9EC-14791F0DE796}" type="presParOf" srcId="{FCEFBC58-3746-4C67-B700-979D87C537D1}" destId="{FC6F937C-23F1-4F30-B8F5-F69D668851AE}" srcOrd="1" destOrd="0" presId="urn:microsoft.com/office/officeart/2005/8/layout/pList1"/>
    <dgm:cxn modelId="{3408B5A7-9686-4488-90E5-A990F7DA1555}" type="presParOf" srcId="{C5C98523-5296-493D-B459-ADA72C095410}" destId="{5B52F10B-49B3-4504-9291-B77E74EB0BA6}" srcOrd="3" destOrd="0" presId="urn:microsoft.com/office/officeart/2005/8/layout/pList1"/>
    <dgm:cxn modelId="{B1F72E08-419D-441A-A671-78F2C30C584B}" type="presParOf" srcId="{C5C98523-5296-493D-B459-ADA72C095410}" destId="{6F750200-4E9F-4FCA-9E93-0BA789412D34}" srcOrd="4" destOrd="0" presId="urn:microsoft.com/office/officeart/2005/8/layout/pList1"/>
    <dgm:cxn modelId="{45FA591F-5D98-45A2-B12E-FCF71163BA53}" type="presParOf" srcId="{6F750200-4E9F-4FCA-9E93-0BA789412D34}" destId="{41655DF3-A04A-4A38-B13B-D2E3E1EE0010}" srcOrd="0" destOrd="0" presId="urn:microsoft.com/office/officeart/2005/8/layout/pList1"/>
    <dgm:cxn modelId="{8A23FB44-1927-4B7A-B785-EE089DA2440F}" type="presParOf" srcId="{6F750200-4E9F-4FCA-9E93-0BA789412D34}" destId="{9F24BE92-AA56-4A17-8CFE-38183CF13689}" srcOrd="1" destOrd="0" presId="urn:microsoft.com/office/officeart/2005/8/layout/pList1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0.xml><?xml version="1.0" encoding="utf-8"?>
<dgm:dataModel xmlns:dgm="http://schemas.openxmlformats.org/drawingml/2006/diagram" xmlns:a="http://schemas.openxmlformats.org/drawingml/2006/main">
  <dgm:ptLst>
    <dgm:pt modelId="{A30CD01D-F43A-4823-9813-1D1789707B5C}" type="doc">
      <dgm:prSet loTypeId="urn:microsoft.com/office/officeart/2005/8/layout/pList1" loCatId="picture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D3F192EA-94B5-4430-A684-FE289993D783}">
      <dgm:prSet phldrT="[Testo]" custT="1"/>
      <dgm:spPr/>
      <dgm:t>
        <a:bodyPr/>
        <a:lstStyle/>
        <a:p>
          <a:endParaRPr lang="it-IT" sz="1400">
            <a:solidFill>
              <a:schemeClr val="tx2"/>
            </a:solidFill>
          </a:endParaRPr>
        </a:p>
      </dgm:t>
    </dgm:pt>
    <dgm:pt modelId="{1F878F35-368A-463C-A23C-8B3465EEDBD7}" type="parTrans" cxnId="{BFC97446-580C-4307-B556-FF43C78E6D05}">
      <dgm:prSet/>
      <dgm:spPr/>
      <dgm:t>
        <a:bodyPr/>
        <a:lstStyle/>
        <a:p>
          <a:endParaRPr lang="it-IT"/>
        </a:p>
      </dgm:t>
    </dgm:pt>
    <dgm:pt modelId="{06903D63-9BE7-4079-B2E1-DBF4923AE5D2}" type="sibTrans" cxnId="{BFC97446-580C-4307-B556-FF43C78E6D05}">
      <dgm:prSet/>
      <dgm:spPr/>
      <dgm:t>
        <a:bodyPr/>
        <a:lstStyle/>
        <a:p>
          <a:endParaRPr lang="it-IT"/>
        </a:p>
      </dgm:t>
    </dgm:pt>
    <dgm:pt modelId="{C5C98523-5296-493D-B459-ADA72C095410}" type="pres">
      <dgm:prSet presAssocID="{A30CD01D-F43A-4823-9813-1D1789707B5C}" presName="Name0" presStyleCnt="0">
        <dgm:presLayoutVars>
          <dgm:dir/>
          <dgm:resizeHandles val="exact"/>
        </dgm:presLayoutVars>
      </dgm:prSet>
      <dgm:spPr/>
    </dgm:pt>
    <dgm:pt modelId="{CE494990-A9D0-4DBB-9A80-3E822D9FB21E}" type="pres">
      <dgm:prSet presAssocID="{D3F192EA-94B5-4430-A684-FE289993D783}" presName="compNode" presStyleCnt="0"/>
      <dgm:spPr/>
    </dgm:pt>
    <dgm:pt modelId="{4D005C5F-338C-4F78-8DBA-2599FC1F036D}" type="pres">
      <dgm:prSet presAssocID="{D3F192EA-94B5-4430-A684-FE289993D783}" presName="pictRect" presStyleLbl="node1" presStyleIdx="0" presStyleCnt="1"/>
      <dgm:spPr>
        <a:prstGeom prst="rect">
          <a:avLst/>
        </a:prstGeom>
        <a:blipFill rotWithShape="1">
          <a:blip xmlns:r="http://schemas.openxmlformats.org/officeDocument/2006/relationships" r:embed="rId1"/>
          <a:srcRect/>
          <a:stretch>
            <a:fillRect l="-15000" r="-15000"/>
          </a:stretch>
        </a:blipFill>
      </dgm:spPr>
    </dgm:pt>
    <dgm:pt modelId="{6E72146E-5F2F-4ABD-BC63-3A25878C788C}" type="pres">
      <dgm:prSet presAssocID="{D3F192EA-94B5-4430-A684-FE289993D783}" presName="textRect" presStyleLbl="revTx" presStyleIdx="0" presStyleCnt="1">
        <dgm:presLayoutVars>
          <dgm:bulletEnabled val="1"/>
        </dgm:presLayoutVars>
      </dgm:prSet>
      <dgm:spPr/>
    </dgm:pt>
  </dgm:ptLst>
  <dgm:cxnLst>
    <dgm:cxn modelId="{F048F95C-B9CA-4AD7-ADD0-82A9600575EE}" type="presOf" srcId="{D3F192EA-94B5-4430-A684-FE289993D783}" destId="{6E72146E-5F2F-4ABD-BC63-3A25878C788C}" srcOrd="0" destOrd="0" presId="urn:microsoft.com/office/officeart/2005/8/layout/pList1"/>
    <dgm:cxn modelId="{BFC97446-580C-4307-B556-FF43C78E6D05}" srcId="{A30CD01D-F43A-4823-9813-1D1789707B5C}" destId="{D3F192EA-94B5-4430-A684-FE289993D783}" srcOrd="0" destOrd="0" parTransId="{1F878F35-368A-463C-A23C-8B3465EEDBD7}" sibTransId="{06903D63-9BE7-4079-B2E1-DBF4923AE5D2}"/>
    <dgm:cxn modelId="{66E39489-5120-4965-B556-13C79831219A}" type="presOf" srcId="{A30CD01D-F43A-4823-9813-1D1789707B5C}" destId="{C5C98523-5296-493D-B459-ADA72C095410}" srcOrd="0" destOrd="0" presId="urn:microsoft.com/office/officeart/2005/8/layout/pList1"/>
    <dgm:cxn modelId="{2F39700C-9E4D-4D4C-BF1E-95FB92C50682}" type="presParOf" srcId="{C5C98523-5296-493D-B459-ADA72C095410}" destId="{CE494990-A9D0-4DBB-9A80-3E822D9FB21E}" srcOrd="0" destOrd="0" presId="urn:microsoft.com/office/officeart/2005/8/layout/pList1"/>
    <dgm:cxn modelId="{35BD2D61-44C6-47B6-974B-4907FE0A8EE3}" type="presParOf" srcId="{CE494990-A9D0-4DBB-9A80-3E822D9FB21E}" destId="{4D005C5F-338C-4F78-8DBA-2599FC1F036D}" srcOrd="0" destOrd="0" presId="urn:microsoft.com/office/officeart/2005/8/layout/pList1"/>
    <dgm:cxn modelId="{CE246D01-49A3-43E3-B247-59C8E5955B22}" type="presParOf" srcId="{CE494990-A9D0-4DBB-9A80-3E822D9FB21E}" destId="{6E72146E-5F2F-4ABD-BC63-3A25878C788C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1.xml><?xml version="1.0" encoding="utf-8"?>
<dgm:dataModel xmlns:dgm="http://schemas.openxmlformats.org/drawingml/2006/diagram" xmlns:a="http://schemas.openxmlformats.org/drawingml/2006/main">
  <dgm:ptLst>
    <dgm:pt modelId="{A30CD01D-F43A-4823-9813-1D1789707B5C}" type="doc">
      <dgm:prSet loTypeId="urn:microsoft.com/office/officeart/2005/8/layout/pList1" loCatId="picture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D3F192EA-94B5-4430-A684-FE289993D783}">
      <dgm:prSet phldrT="[Testo]" custT="1"/>
      <dgm:spPr/>
      <dgm:t>
        <a:bodyPr/>
        <a:lstStyle/>
        <a:p>
          <a:endParaRPr lang="it-IT" sz="1400">
            <a:solidFill>
              <a:schemeClr val="tx2"/>
            </a:solidFill>
          </a:endParaRPr>
        </a:p>
      </dgm:t>
    </dgm:pt>
    <dgm:pt modelId="{1F878F35-368A-463C-A23C-8B3465EEDBD7}" type="parTrans" cxnId="{BFC97446-580C-4307-B556-FF43C78E6D05}">
      <dgm:prSet/>
      <dgm:spPr/>
      <dgm:t>
        <a:bodyPr/>
        <a:lstStyle/>
        <a:p>
          <a:endParaRPr lang="it-IT"/>
        </a:p>
      </dgm:t>
    </dgm:pt>
    <dgm:pt modelId="{06903D63-9BE7-4079-B2E1-DBF4923AE5D2}" type="sibTrans" cxnId="{BFC97446-580C-4307-B556-FF43C78E6D05}">
      <dgm:prSet/>
      <dgm:spPr/>
      <dgm:t>
        <a:bodyPr/>
        <a:lstStyle/>
        <a:p>
          <a:endParaRPr lang="it-IT"/>
        </a:p>
      </dgm:t>
    </dgm:pt>
    <dgm:pt modelId="{DE32C5DB-DC8C-4650-92A1-21CFA3216DB8}">
      <dgm:prSet phldrT="[Testo]" custT="1"/>
      <dgm:spPr/>
      <dgm:t>
        <a:bodyPr/>
        <a:lstStyle/>
        <a:p>
          <a:endParaRPr lang="it-IT" sz="1400">
            <a:solidFill>
              <a:schemeClr val="tx2"/>
            </a:solidFill>
          </a:endParaRPr>
        </a:p>
      </dgm:t>
    </dgm:pt>
    <dgm:pt modelId="{FDD92242-A7AD-485C-A50B-3C3B91E151D6}" type="parTrans" cxnId="{7A7F15B6-23CF-4BBE-935C-53D11775BF55}">
      <dgm:prSet/>
      <dgm:spPr/>
      <dgm:t>
        <a:bodyPr/>
        <a:lstStyle/>
        <a:p>
          <a:endParaRPr lang="it-IT"/>
        </a:p>
      </dgm:t>
    </dgm:pt>
    <dgm:pt modelId="{D9EA8A49-9E48-4B7A-887B-2119769F3E92}" type="sibTrans" cxnId="{7A7F15B6-23CF-4BBE-935C-53D11775BF55}">
      <dgm:prSet/>
      <dgm:spPr/>
      <dgm:t>
        <a:bodyPr/>
        <a:lstStyle/>
        <a:p>
          <a:endParaRPr lang="it-IT"/>
        </a:p>
      </dgm:t>
    </dgm:pt>
    <dgm:pt modelId="{C5C98523-5296-493D-B459-ADA72C095410}" type="pres">
      <dgm:prSet presAssocID="{A30CD01D-F43A-4823-9813-1D1789707B5C}" presName="Name0" presStyleCnt="0">
        <dgm:presLayoutVars>
          <dgm:dir/>
          <dgm:resizeHandles val="exact"/>
        </dgm:presLayoutVars>
      </dgm:prSet>
      <dgm:spPr/>
    </dgm:pt>
    <dgm:pt modelId="{B5D86A53-DC28-4775-8FFD-61431C78912C}" type="pres">
      <dgm:prSet presAssocID="{DE32C5DB-DC8C-4650-92A1-21CFA3216DB8}" presName="compNode" presStyleCnt="0"/>
      <dgm:spPr/>
    </dgm:pt>
    <dgm:pt modelId="{38A3C300-98AC-4607-AB24-02BD29B0B00A}" type="pres">
      <dgm:prSet presAssocID="{DE32C5DB-DC8C-4650-92A1-21CFA3216DB8}" presName="pictRect" presStyleLbl="node1" presStyleIdx="0" presStyleCnt="2"/>
      <dgm:spPr>
        <a:prstGeom prst="rect">
          <a:avLst/>
        </a:prstGeom>
        <a:blipFill rotWithShape="1">
          <a:blip xmlns:r="http://schemas.openxmlformats.org/officeDocument/2006/relationships" r:embed="rId1"/>
          <a:srcRect/>
          <a:stretch>
            <a:fillRect l="-12000" r="-12000"/>
          </a:stretch>
        </a:blipFill>
      </dgm:spPr>
    </dgm:pt>
    <dgm:pt modelId="{634351B3-2057-411A-97D4-7C3BD63836F5}" type="pres">
      <dgm:prSet presAssocID="{DE32C5DB-DC8C-4650-92A1-21CFA3216DB8}" presName="textRect" presStyleLbl="revTx" presStyleIdx="0" presStyleCnt="2">
        <dgm:presLayoutVars>
          <dgm:bulletEnabled val="1"/>
        </dgm:presLayoutVars>
      </dgm:prSet>
      <dgm:spPr/>
    </dgm:pt>
    <dgm:pt modelId="{4AA04716-115E-47C5-8CF8-9E462D50FF79}" type="pres">
      <dgm:prSet presAssocID="{D9EA8A49-9E48-4B7A-887B-2119769F3E92}" presName="sibTrans" presStyleLbl="sibTrans2D1" presStyleIdx="0" presStyleCnt="0"/>
      <dgm:spPr/>
    </dgm:pt>
    <dgm:pt modelId="{CE494990-A9D0-4DBB-9A80-3E822D9FB21E}" type="pres">
      <dgm:prSet presAssocID="{D3F192EA-94B5-4430-A684-FE289993D783}" presName="compNode" presStyleCnt="0"/>
      <dgm:spPr/>
    </dgm:pt>
    <dgm:pt modelId="{4D005C5F-338C-4F78-8DBA-2599FC1F036D}" type="pres">
      <dgm:prSet presAssocID="{D3F192EA-94B5-4430-A684-FE289993D783}" presName="pictRect" presStyleLbl="node1" presStyleIdx="1" presStyleCnt="2"/>
      <dgm:spPr>
        <a:prstGeom prst="rect">
          <a:avLst/>
        </a:prstGeom>
        <a:blipFill rotWithShape="1">
          <a:blip xmlns:r="http://schemas.openxmlformats.org/officeDocument/2006/relationships" r:embed="rId2"/>
          <a:srcRect/>
          <a:stretch>
            <a:fillRect l="-12000" r="-12000"/>
          </a:stretch>
        </a:blipFill>
      </dgm:spPr>
    </dgm:pt>
    <dgm:pt modelId="{6E72146E-5F2F-4ABD-BC63-3A25878C788C}" type="pres">
      <dgm:prSet presAssocID="{D3F192EA-94B5-4430-A684-FE289993D783}" presName="textRect" presStyleLbl="revTx" presStyleIdx="1" presStyleCnt="2">
        <dgm:presLayoutVars>
          <dgm:bulletEnabled val="1"/>
        </dgm:presLayoutVars>
      </dgm:prSet>
      <dgm:spPr/>
    </dgm:pt>
  </dgm:ptLst>
  <dgm:cxnLst>
    <dgm:cxn modelId="{F048F95C-B9CA-4AD7-ADD0-82A9600575EE}" type="presOf" srcId="{D3F192EA-94B5-4430-A684-FE289993D783}" destId="{6E72146E-5F2F-4ABD-BC63-3A25878C788C}" srcOrd="0" destOrd="0" presId="urn:microsoft.com/office/officeart/2005/8/layout/pList1"/>
    <dgm:cxn modelId="{BFC97446-580C-4307-B556-FF43C78E6D05}" srcId="{A30CD01D-F43A-4823-9813-1D1789707B5C}" destId="{D3F192EA-94B5-4430-A684-FE289993D783}" srcOrd="1" destOrd="0" parTransId="{1F878F35-368A-463C-A23C-8B3465EEDBD7}" sibTransId="{06903D63-9BE7-4079-B2E1-DBF4923AE5D2}"/>
    <dgm:cxn modelId="{D861687D-E720-4942-AB34-5126627413F7}" type="presOf" srcId="{D9EA8A49-9E48-4B7A-887B-2119769F3E92}" destId="{4AA04716-115E-47C5-8CF8-9E462D50FF79}" srcOrd="0" destOrd="0" presId="urn:microsoft.com/office/officeart/2005/8/layout/pList1"/>
    <dgm:cxn modelId="{66E39489-5120-4965-B556-13C79831219A}" type="presOf" srcId="{A30CD01D-F43A-4823-9813-1D1789707B5C}" destId="{C5C98523-5296-493D-B459-ADA72C095410}" srcOrd="0" destOrd="0" presId="urn:microsoft.com/office/officeart/2005/8/layout/pList1"/>
    <dgm:cxn modelId="{642299AE-7FD8-43BF-AB61-4FBBDB960E8D}" type="presOf" srcId="{DE32C5DB-DC8C-4650-92A1-21CFA3216DB8}" destId="{634351B3-2057-411A-97D4-7C3BD63836F5}" srcOrd="0" destOrd="0" presId="urn:microsoft.com/office/officeart/2005/8/layout/pList1"/>
    <dgm:cxn modelId="{7A7F15B6-23CF-4BBE-935C-53D11775BF55}" srcId="{A30CD01D-F43A-4823-9813-1D1789707B5C}" destId="{DE32C5DB-DC8C-4650-92A1-21CFA3216DB8}" srcOrd="0" destOrd="0" parTransId="{FDD92242-A7AD-485C-A50B-3C3B91E151D6}" sibTransId="{D9EA8A49-9E48-4B7A-887B-2119769F3E92}"/>
    <dgm:cxn modelId="{F0ED1C9B-8184-4833-901D-FAD71FC38679}" type="presParOf" srcId="{C5C98523-5296-493D-B459-ADA72C095410}" destId="{B5D86A53-DC28-4775-8FFD-61431C78912C}" srcOrd="0" destOrd="0" presId="urn:microsoft.com/office/officeart/2005/8/layout/pList1"/>
    <dgm:cxn modelId="{F11E9CB0-B57A-4213-BB3B-C5EABDAE2985}" type="presParOf" srcId="{B5D86A53-DC28-4775-8FFD-61431C78912C}" destId="{38A3C300-98AC-4607-AB24-02BD29B0B00A}" srcOrd="0" destOrd="0" presId="urn:microsoft.com/office/officeart/2005/8/layout/pList1"/>
    <dgm:cxn modelId="{245092E6-C514-427D-A48A-262C30F1630E}" type="presParOf" srcId="{B5D86A53-DC28-4775-8FFD-61431C78912C}" destId="{634351B3-2057-411A-97D4-7C3BD63836F5}" srcOrd="1" destOrd="0" presId="urn:microsoft.com/office/officeart/2005/8/layout/pList1"/>
    <dgm:cxn modelId="{7A98A926-00DA-4D33-8784-EA9C63B68A36}" type="presParOf" srcId="{C5C98523-5296-493D-B459-ADA72C095410}" destId="{4AA04716-115E-47C5-8CF8-9E462D50FF79}" srcOrd="1" destOrd="0" presId="urn:microsoft.com/office/officeart/2005/8/layout/pList1"/>
    <dgm:cxn modelId="{2F39700C-9E4D-4D4C-BF1E-95FB92C50682}" type="presParOf" srcId="{C5C98523-5296-493D-B459-ADA72C095410}" destId="{CE494990-A9D0-4DBB-9A80-3E822D9FB21E}" srcOrd="2" destOrd="0" presId="urn:microsoft.com/office/officeart/2005/8/layout/pList1"/>
    <dgm:cxn modelId="{35BD2D61-44C6-47B6-974B-4907FE0A8EE3}" type="presParOf" srcId="{CE494990-A9D0-4DBB-9A80-3E822D9FB21E}" destId="{4D005C5F-338C-4F78-8DBA-2599FC1F036D}" srcOrd="0" destOrd="0" presId="urn:microsoft.com/office/officeart/2005/8/layout/pList1"/>
    <dgm:cxn modelId="{CE246D01-49A3-43E3-B247-59C8E5955B22}" type="presParOf" srcId="{CE494990-A9D0-4DBB-9A80-3E822D9FB21E}" destId="{6E72146E-5F2F-4ABD-BC63-3A25878C788C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2.xml><?xml version="1.0" encoding="utf-8"?>
<dgm:dataModel xmlns:dgm="http://schemas.openxmlformats.org/drawingml/2006/diagram" xmlns:a="http://schemas.openxmlformats.org/drawingml/2006/main">
  <dgm:ptLst>
    <dgm:pt modelId="{A30CD01D-F43A-4823-9813-1D1789707B5C}" type="doc">
      <dgm:prSet loTypeId="urn:microsoft.com/office/officeart/2005/8/layout/pList1" loCatId="picture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D3F192EA-94B5-4430-A684-FE289993D783}">
      <dgm:prSet phldrT="[Testo]" custT="1"/>
      <dgm:spPr/>
      <dgm:t>
        <a:bodyPr/>
        <a:lstStyle/>
        <a:p>
          <a:endParaRPr lang="it-IT" sz="1400">
            <a:solidFill>
              <a:schemeClr val="tx2"/>
            </a:solidFill>
            <a:latin typeface="Quicksand" panose="020B0604020202020204" charset="0"/>
          </a:endParaRPr>
        </a:p>
      </dgm:t>
    </dgm:pt>
    <dgm:pt modelId="{1F878F35-368A-463C-A23C-8B3465EEDBD7}" type="parTrans" cxnId="{BFC97446-580C-4307-B556-FF43C78E6D05}">
      <dgm:prSet/>
      <dgm:spPr/>
      <dgm:t>
        <a:bodyPr/>
        <a:lstStyle/>
        <a:p>
          <a:endParaRPr lang="it-IT"/>
        </a:p>
      </dgm:t>
    </dgm:pt>
    <dgm:pt modelId="{06903D63-9BE7-4079-B2E1-DBF4923AE5D2}" type="sibTrans" cxnId="{BFC97446-580C-4307-B556-FF43C78E6D05}">
      <dgm:prSet/>
      <dgm:spPr/>
      <dgm:t>
        <a:bodyPr/>
        <a:lstStyle/>
        <a:p>
          <a:endParaRPr lang="it-IT"/>
        </a:p>
      </dgm:t>
    </dgm:pt>
    <dgm:pt modelId="{772B5F6F-7C86-4016-AC63-84A34161D82A}">
      <dgm:prSet phldrT="[Testo]" custT="1"/>
      <dgm:spPr/>
      <dgm:t>
        <a:bodyPr/>
        <a:lstStyle/>
        <a:p>
          <a:endParaRPr lang="it-IT" sz="1400">
            <a:solidFill>
              <a:schemeClr val="tx2"/>
            </a:solidFill>
            <a:latin typeface="Quicksand" panose="020B0604020202020204" charset="0"/>
          </a:endParaRPr>
        </a:p>
      </dgm:t>
    </dgm:pt>
    <dgm:pt modelId="{A20C2578-7B9C-41EE-88B2-29FC4E5CFB7B}" type="parTrans" cxnId="{D6102BD0-9A74-4D4B-ADF8-7C75C0661600}">
      <dgm:prSet/>
      <dgm:spPr/>
      <dgm:t>
        <a:bodyPr/>
        <a:lstStyle/>
        <a:p>
          <a:endParaRPr lang="it-IT"/>
        </a:p>
      </dgm:t>
    </dgm:pt>
    <dgm:pt modelId="{333E0E0F-6B7A-4044-9FB3-C3C04D615A42}" type="sibTrans" cxnId="{D6102BD0-9A74-4D4B-ADF8-7C75C0661600}">
      <dgm:prSet/>
      <dgm:spPr/>
      <dgm:t>
        <a:bodyPr/>
        <a:lstStyle/>
        <a:p>
          <a:endParaRPr lang="it-IT"/>
        </a:p>
      </dgm:t>
    </dgm:pt>
    <dgm:pt modelId="{03CBB8ED-754F-4CDC-AD4A-DB4AC6CFECEC}">
      <dgm:prSet phldrT="[Testo]" custT="1"/>
      <dgm:spPr/>
      <dgm:t>
        <a:bodyPr/>
        <a:lstStyle/>
        <a:p>
          <a:endParaRPr lang="it-IT" sz="1400">
            <a:solidFill>
              <a:schemeClr val="tx2"/>
            </a:solidFill>
            <a:latin typeface="Quicksand" panose="020B0604020202020204" charset="0"/>
          </a:endParaRPr>
        </a:p>
      </dgm:t>
    </dgm:pt>
    <dgm:pt modelId="{6F1E8838-A939-4D90-9EAE-EB39FC0BAB80}" type="parTrans" cxnId="{1091D865-65FE-451C-9F8F-4074C0BEA4D2}">
      <dgm:prSet/>
      <dgm:spPr/>
      <dgm:t>
        <a:bodyPr/>
        <a:lstStyle/>
        <a:p>
          <a:endParaRPr lang="it-IT"/>
        </a:p>
      </dgm:t>
    </dgm:pt>
    <dgm:pt modelId="{2BEF337D-1E75-4625-B9CE-12BA6C341780}" type="sibTrans" cxnId="{1091D865-65FE-451C-9F8F-4074C0BEA4D2}">
      <dgm:prSet/>
      <dgm:spPr/>
      <dgm:t>
        <a:bodyPr/>
        <a:lstStyle/>
        <a:p>
          <a:endParaRPr lang="it-IT"/>
        </a:p>
      </dgm:t>
    </dgm:pt>
    <dgm:pt modelId="{86CD362F-AAEF-4401-9963-59F8A17A221B}">
      <dgm:prSet phldrT="[Testo]" custT="1"/>
      <dgm:spPr/>
      <dgm:t>
        <a:bodyPr/>
        <a:lstStyle/>
        <a:p>
          <a:endParaRPr lang="it-IT" sz="1400">
            <a:solidFill>
              <a:schemeClr val="tx2"/>
            </a:solidFill>
            <a:latin typeface="Quicksand" panose="020B0604020202020204" charset="0"/>
          </a:endParaRPr>
        </a:p>
      </dgm:t>
    </dgm:pt>
    <dgm:pt modelId="{36CB63FC-F391-455E-AFB0-5A1EF9DABD38}" type="parTrans" cxnId="{DFD66AD1-80A2-4207-8AAD-4DA372845198}">
      <dgm:prSet/>
      <dgm:spPr/>
      <dgm:t>
        <a:bodyPr/>
        <a:lstStyle/>
        <a:p>
          <a:endParaRPr lang="it-IT"/>
        </a:p>
      </dgm:t>
    </dgm:pt>
    <dgm:pt modelId="{567B2760-E422-4F1D-A48C-ABEEDE119007}" type="sibTrans" cxnId="{DFD66AD1-80A2-4207-8AAD-4DA372845198}">
      <dgm:prSet/>
      <dgm:spPr/>
      <dgm:t>
        <a:bodyPr/>
        <a:lstStyle/>
        <a:p>
          <a:endParaRPr lang="it-IT"/>
        </a:p>
      </dgm:t>
    </dgm:pt>
    <dgm:pt modelId="{C5C98523-5296-493D-B459-ADA72C095410}" type="pres">
      <dgm:prSet presAssocID="{A30CD01D-F43A-4823-9813-1D1789707B5C}" presName="Name0" presStyleCnt="0">
        <dgm:presLayoutVars>
          <dgm:dir/>
          <dgm:resizeHandles val="exact"/>
        </dgm:presLayoutVars>
      </dgm:prSet>
      <dgm:spPr/>
    </dgm:pt>
    <dgm:pt modelId="{CE494990-A9D0-4DBB-9A80-3E822D9FB21E}" type="pres">
      <dgm:prSet presAssocID="{D3F192EA-94B5-4430-A684-FE289993D783}" presName="compNode" presStyleCnt="0"/>
      <dgm:spPr/>
    </dgm:pt>
    <dgm:pt modelId="{4D005C5F-338C-4F78-8DBA-2599FC1F036D}" type="pres">
      <dgm:prSet presAssocID="{D3F192EA-94B5-4430-A684-FE289993D783}" presName="pictRect" presStyleLbl="node1" presStyleIdx="0" presStyleCnt="4" custScaleX="214359" custScaleY="214359"/>
      <dgm:spPr>
        <a:prstGeom prst="rect">
          <a:avLst/>
        </a:prstGeom>
        <a:blipFill rotWithShape="1">
          <a:blip xmlns:r="http://schemas.openxmlformats.org/officeDocument/2006/relationships" r:embed="rId1"/>
          <a:srcRect/>
          <a:stretch>
            <a:fillRect l="-12000" r="-12000"/>
          </a:stretch>
        </a:blipFill>
      </dgm:spPr>
    </dgm:pt>
    <dgm:pt modelId="{6E72146E-5F2F-4ABD-BC63-3A25878C788C}" type="pres">
      <dgm:prSet presAssocID="{D3F192EA-94B5-4430-A684-FE289993D783}" presName="textRect" presStyleLbl="revTx" presStyleIdx="0" presStyleCnt="4">
        <dgm:presLayoutVars>
          <dgm:bulletEnabled val="1"/>
        </dgm:presLayoutVars>
      </dgm:prSet>
      <dgm:spPr/>
    </dgm:pt>
    <dgm:pt modelId="{D7422EC5-A831-4AD1-A104-D45665E9C989}" type="pres">
      <dgm:prSet presAssocID="{06903D63-9BE7-4079-B2E1-DBF4923AE5D2}" presName="sibTrans" presStyleLbl="sibTrans2D1" presStyleIdx="0" presStyleCnt="0"/>
      <dgm:spPr/>
    </dgm:pt>
    <dgm:pt modelId="{524DAE74-62C5-49CF-BD3C-3FC4F0DA4817}" type="pres">
      <dgm:prSet presAssocID="{03CBB8ED-754F-4CDC-AD4A-DB4AC6CFECEC}" presName="compNode" presStyleCnt="0"/>
      <dgm:spPr/>
    </dgm:pt>
    <dgm:pt modelId="{62BDB9A5-B310-4335-A294-B1BBF6C656C1}" type="pres">
      <dgm:prSet presAssocID="{03CBB8ED-754F-4CDC-AD4A-DB4AC6CFECEC}" presName="pictRect" presStyleLbl="node1" presStyleIdx="1" presStyleCnt="4" custScaleX="214359" custScaleY="214359"/>
      <dgm:spPr>
        <a:prstGeom prst="rect">
          <a:avLst/>
        </a:prstGeom>
        <a:blipFill rotWithShape="1">
          <a:blip xmlns:r="http://schemas.openxmlformats.org/officeDocument/2006/relationships" r:embed="rId2"/>
          <a:srcRect/>
          <a:stretch>
            <a:fillRect l="-12000" r="-12000"/>
          </a:stretch>
        </a:blipFill>
      </dgm:spPr>
    </dgm:pt>
    <dgm:pt modelId="{E168AC94-9BD1-443E-9E81-05EF41923ABF}" type="pres">
      <dgm:prSet presAssocID="{03CBB8ED-754F-4CDC-AD4A-DB4AC6CFECEC}" presName="textRect" presStyleLbl="revTx" presStyleIdx="1" presStyleCnt="4">
        <dgm:presLayoutVars>
          <dgm:bulletEnabled val="1"/>
        </dgm:presLayoutVars>
      </dgm:prSet>
      <dgm:spPr/>
    </dgm:pt>
    <dgm:pt modelId="{662BBAA0-C4E6-4C52-B582-AB00895931C9}" type="pres">
      <dgm:prSet presAssocID="{2BEF337D-1E75-4625-B9CE-12BA6C341780}" presName="sibTrans" presStyleLbl="sibTrans2D1" presStyleIdx="0" presStyleCnt="0"/>
      <dgm:spPr/>
    </dgm:pt>
    <dgm:pt modelId="{A2480A50-9286-4F02-83B2-2F75D6A3C8D4}" type="pres">
      <dgm:prSet presAssocID="{86CD362F-AAEF-4401-9963-59F8A17A221B}" presName="compNode" presStyleCnt="0"/>
      <dgm:spPr/>
    </dgm:pt>
    <dgm:pt modelId="{104C0082-20E6-4604-A6C3-D2B8F1636F34}" type="pres">
      <dgm:prSet presAssocID="{86CD362F-AAEF-4401-9963-59F8A17A221B}" presName="pictRect" presStyleLbl="node1" presStyleIdx="2" presStyleCnt="4" custScaleX="214359" custScaleY="214359"/>
      <dgm:spPr>
        <a:prstGeom prst="rect">
          <a:avLst/>
        </a:prstGeom>
        <a:blipFill rotWithShape="1">
          <a:blip xmlns:r="http://schemas.openxmlformats.org/officeDocument/2006/relationships" r:embed="rId3"/>
          <a:srcRect/>
          <a:stretch>
            <a:fillRect l="-13000" r="-13000"/>
          </a:stretch>
        </a:blipFill>
      </dgm:spPr>
    </dgm:pt>
    <dgm:pt modelId="{A663380D-6E28-4855-9239-243BE0B52499}" type="pres">
      <dgm:prSet presAssocID="{86CD362F-AAEF-4401-9963-59F8A17A221B}" presName="textRect" presStyleLbl="revTx" presStyleIdx="2" presStyleCnt="4">
        <dgm:presLayoutVars>
          <dgm:bulletEnabled val="1"/>
        </dgm:presLayoutVars>
      </dgm:prSet>
      <dgm:spPr/>
    </dgm:pt>
    <dgm:pt modelId="{7B2563BD-A2F8-4AD8-9155-35AD1CAEA6F3}" type="pres">
      <dgm:prSet presAssocID="{567B2760-E422-4F1D-A48C-ABEEDE119007}" presName="sibTrans" presStyleLbl="sibTrans2D1" presStyleIdx="0" presStyleCnt="0"/>
      <dgm:spPr/>
    </dgm:pt>
    <dgm:pt modelId="{FCEFBC58-3746-4C67-B700-979D87C537D1}" type="pres">
      <dgm:prSet presAssocID="{772B5F6F-7C86-4016-AC63-84A34161D82A}" presName="compNode" presStyleCnt="0"/>
      <dgm:spPr/>
    </dgm:pt>
    <dgm:pt modelId="{49D2784A-DD58-43AA-9358-8CF4CF4A64E9}" type="pres">
      <dgm:prSet presAssocID="{772B5F6F-7C86-4016-AC63-84A34161D82A}" presName="pictRect" presStyleLbl="node1" presStyleIdx="3" presStyleCnt="4" custScaleX="214359" custScaleY="214359"/>
      <dgm:spPr>
        <a:prstGeom prst="rect">
          <a:avLst/>
        </a:prstGeom>
        <a:blipFill rotWithShape="1">
          <a:blip xmlns:r="http://schemas.openxmlformats.org/officeDocument/2006/relationships" r:embed="rId4"/>
          <a:srcRect/>
          <a:stretch>
            <a:fillRect l="-14000" r="-14000"/>
          </a:stretch>
        </a:blipFill>
      </dgm:spPr>
    </dgm:pt>
    <dgm:pt modelId="{FC6F937C-23F1-4F30-B8F5-F69D668851AE}" type="pres">
      <dgm:prSet presAssocID="{772B5F6F-7C86-4016-AC63-84A34161D82A}" presName="textRect" presStyleLbl="revTx" presStyleIdx="3" presStyleCnt="4">
        <dgm:presLayoutVars>
          <dgm:bulletEnabled val="1"/>
        </dgm:presLayoutVars>
      </dgm:prSet>
      <dgm:spPr/>
    </dgm:pt>
  </dgm:ptLst>
  <dgm:cxnLst>
    <dgm:cxn modelId="{45961C03-411C-45F0-8267-DFB68D271233}" type="presOf" srcId="{86CD362F-AAEF-4401-9963-59F8A17A221B}" destId="{A663380D-6E28-4855-9239-243BE0B52499}" srcOrd="0" destOrd="0" presId="urn:microsoft.com/office/officeart/2005/8/layout/pList1"/>
    <dgm:cxn modelId="{F4EA230A-7575-47AE-A06B-E90F55BE5A26}" type="presOf" srcId="{772B5F6F-7C86-4016-AC63-84A34161D82A}" destId="{FC6F937C-23F1-4F30-B8F5-F69D668851AE}" srcOrd="0" destOrd="0" presId="urn:microsoft.com/office/officeart/2005/8/layout/pList1"/>
    <dgm:cxn modelId="{EF89AD35-5257-440E-8D53-550760F76EE4}" type="presOf" srcId="{2BEF337D-1E75-4625-B9CE-12BA6C341780}" destId="{662BBAA0-C4E6-4C52-B582-AB00895931C9}" srcOrd="0" destOrd="0" presId="urn:microsoft.com/office/officeart/2005/8/layout/pList1"/>
    <dgm:cxn modelId="{F048F95C-B9CA-4AD7-ADD0-82A9600575EE}" type="presOf" srcId="{D3F192EA-94B5-4430-A684-FE289993D783}" destId="{6E72146E-5F2F-4ABD-BC63-3A25878C788C}" srcOrd="0" destOrd="0" presId="urn:microsoft.com/office/officeart/2005/8/layout/pList1"/>
    <dgm:cxn modelId="{1091D865-65FE-451C-9F8F-4074C0BEA4D2}" srcId="{A30CD01D-F43A-4823-9813-1D1789707B5C}" destId="{03CBB8ED-754F-4CDC-AD4A-DB4AC6CFECEC}" srcOrd="1" destOrd="0" parTransId="{6F1E8838-A939-4D90-9EAE-EB39FC0BAB80}" sibTransId="{2BEF337D-1E75-4625-B9CE-12BA6C341780}"/>
    <dgm:cxn modelId="{BFC97446-580C-4307-B556-FF43C78E6D05}" srcId="{A30CD01D-F43A-4823-9813-1D1789707B5C}" destId="{D3F192EA-94B5-4430-A684-FE289993D783}" srcOrd="0" destOrd="0" parTransId="{1F878F35-368A-463C-A23C-8B3465EEDBD7}" sibTransId="{06903D63-9BE7-4079-B2E1-DBF4923AE5D2}"/>
    <dgm:cxn modelId="{438BF46C-2712-4D61-9CEC-672C3E8F310F}" type="presOf" srcId="{567B2760-E422-4F1D-A48C-ABEEDE119007}" destId="{7B2563BD-A2F8-4AD8-9155-35AD1CAEA6F3}" srcOrd="0" destOrd="0" presId="urn:microsoft.com/office/officeart/2005/8/layout/pList1"/>
    <dgm:cxn modelId="{66E39489-5120-4965-B556-13C79831219A}" type="presOf" srcId="{A30CD01D-F43A-4823-9813-1D1789707B5C}" destId="{C5C98523-5296-493D-B459-ADA72C095410}" srcOrd="0" destOrd="0" presId="urn:microsoft.com/office/officeart/2005/8/layout/pList1"/>
    <dgm:cxn modelId="{D6102BD0-9A74-4D4B-ADF8-7C75C0661600}" srcId="{A30CD01D-F43A-4823-9813-1D1789707B5C}" destId="{772B5F6F-7C86-4016-AC63-84A34161D82A}" srcOrd="3" destOrd="0" parTransId="{A20C2578-7B9C-41EE-88B2-29FC4E5CFB7B}" sibTransId="{333E0E0F-6B7A-4044-9FB3-C3C04D615A42}"/>
    <dgm:cxn modelId="{DFD66AD1-80A2-4207-8AAD-4DA372845198}" srcId="{A30CD01D-F43A-4823-9813-1D1789707B5C}" destId="{86CD362F-AAEF-4401-9963-59F8A17A221B}" srcOrd="2" destOrd="0" parTransId="{36CB63FC-F391-455E-AFB0-5A1EF9DABD38}" sibTransId="{567B2760-E422-4F1D-A48C-ABEEDE119007}"/>
    <dgm:cxn modelId="{ECCD57EC-4BDC-46FA-A8CC-CF5063BA8412}" type="presOf" srcId="{03CBB8ED-754F-4CDC-AD4A-DB4AC6CFECEC}" destId="{E168AC94-9BD1-443E-9E81-05EF41923ABF}" srcOrd="0" destOrd="0" presId="urn:microsoft.com/office/officeart/2005/8/layout/pList1"/>
    <dgm:cxn modelId="{70A40AF9-732C-4938-AFF9-A50FF3988C95}" type="presOf" srcId="{06903D63-9BE7-4079-B2E1-DBF4923AE5D2}" destId="{D7422EC5-A831-4AD1-A104-D45665E9C989}" srcOrd="0" destOrd="0" presId="urn:microsoft.com/office/officeart/2005/8/layout/pList1"/>
    <dgm:cxn modelId="{2F39700C-9E4D-4D4C-BF1E-95FB92C50682}" type="presParOf" srcId="{C5C98523-5296-493D-B459-ADA72C095410}" destId="{CE494990-A9D0-4DBB-9A80-3E822D9FB21E}" srcOrd="0" destOrd="0" presId="urn:microsoft.com/office/officeart/2005/8/layout/pList1"/>
    <dgm:cxn modelId="{35BD2D61-44C6-47B6-974B-4907FE0A8EE3}" type="presParOf" srcId="{CE494990-A9D0-4DBB-9A80-3E822D9FB21E}" destId="{4D005C5F-338C-4F78-8DBA-2599FC1F036D}" srcOrd="0" destOrd="0" presId="urn:microsoft.com/office/officeart/2005/8/layout/pList1"/>
    <dgm:cxn modelId="{CE246D01-49A3-43E3-B247-59C8E5955B22}" type="presParOf" srcId="{CE494990-A9D0-4DBB-9A80-3E822D9FB21E}" destId="{6E72146E-5F2F-4ABD-BC63-3A25878C788C}" srcOrd="1" destOrd="0" presId="urn:microsoft.com/office/officeart/2005/8/layout/pList1"/>
    <dgm:cxn modelId="{C7D91865-749A-4EAC-86A0-50E3ED315786}" type="presParOf" srcId="{C5C98523-5296-493D-B459-ADA72C095410}" destId="{D7422EC5-A831-4AD1-A104-D45665E9C989}" srcOrd="1" destOrd="0" presId="urn:microsoft.com/office/officeart/2005/8/layout/pList1"/>
    <dgm:cxn modelId="{8CB5757F-732D-4889-8800-744E0F36EFD6}" type="presParOf" srcId="{C5C98523-5296-493D-B459-ADA72C095410}" destId="{524DAE74-62C5-49CF-BD3C-3FC4F0DA4817}" srcOrd="2" destOrd="0" presId="urn:microsoft.com/office/officeart/2005/8/layout/pList1"/>
    <dgm:cxn modelId="{8ADCBF52-C721-4F81-8020-E47B8041E5D7}" type="presParOf" srcId="{524DAE74-62C5-49CF-BD3C-3FC4F0DA4817}" destId="{62BDB9A5-B310-4335-A294-B1BBF6C656C1}" srcOrd="0" destOrd="0" presId="urn:microsoft.com/office/officeart/2005/8/layout/pList1"/>
    <dgm:cxn modelId="{069848D4-65AC-49D3-9F90-2E2C19D6D7EE}" type="presParOf" srcId="{524DAE74-62C5-49CF-BD3C-3FC4F0DA4817}" destId="{E168AC94-9BD1-443E-9E81-05EF41923ABF}" srcOrd="1" destOrd="0" presId="urn:microsoft.com/office/officeart/2005/8/layout/pList1"/>
    <dgm:cxn modelId="{E9E1B57C-94D1-444B-907C-F69F4319FE08}" type="presParOf" srcId="{C5C98523-5296-493D-B459-ADA72C095410}" destId="{662BBAA0-C4E6-4C52-B582-AB00895931C9}" srcOrd="3" destOrd="0" presId="urn:microsoft.com/office/officeart/2005/8/layout/pList1"/>
    <dgm:cxn modelId="{400D218E-065D-453B-B9EF-93F57027C522}" type="presParOf" srcId="{C5C98523-5296-493D-B459-ADA72C095410}" destId="{A2480A50-9286-4F02-83B2-2F75D6A3C8D4}" srcOrd="4" destOrd="0" presId="urn:microsoft.com/office/officeart/2005/8/layout/pList1"/>
    <dgm:cxn modelId="{BDFFAEE5-72D1-4FE3-8C32-9C6CFB075654}" type="presParOf" srcId="{A2480A50-9286-4F02-83B2-2F75D6A3C8D4}" destId="{104C0082-20E6-4604-A6C3-D2B8F1636F34}" srcOrd="0" destOrd="0" presId="urn:microsoft.com/office/officeart/2005/8/layout/pList1"/>
    <dgm:cxn modelId="{2B3DEC85-300A-424E-BD09-5AA8D5C692CE}" type="presParOf" srcId="{A2480A50-9286-4F02-83B2-2F75D6A3C8D4}" destId="{A663380D-6E28-4855-9239-243BE0B52499}" srcOrd="1" destOrd="0" presId="urn:microsoft.com/office/officeart/2005/8/layout/pList1"/>
    <dgm:cxn modelId="{572E3A8D-E128-4FB8-B46A-455F3FD5AFED}" type="presParOf" srcId="{C5C98523-5296-493D-B459-ADA72C095410}" destId="{7B2563BD-A2F8-4AD8-9155-35AD1CAEA6F3}" srcOrd="5" destOrd="0" presId="urn:microsoft.com/office/officeart/2005/8/layout/pList1"/>
    <dgm:cxn modelId="{9DBD9919-3C8B-413F-9252-5A2DBCCFBE03}" type="presParOf" srcId="{C5C98523-5296-493D-B459-ADA72C095410}" destId="{FCEFBC58-3746-4C67-B700-979D87C537D1}" srcOrd="6" destOrd="0" presId="urn:microsoft.com/office/officeart/2005/8/layout/pList1"/>
    <dgm:cxn modelId="{7CA5BCE3-FECB-4119-A956-E572DF6414ED}" type="presParOf" srcId="{FCEFBC58-3746-4C67-B700-979D87C537D1}" destId="{49D2784A-DD58-43AA-9358-8CF4CF4A64E9}" srcOrd="0" destOrd="0" presId="urn:microsoft.com/office/officeart/2005/8/layout/pList1"/>
    <dgm:cxn modelId="{DF3B8DC5-E7D3-493E-B9EC-14791F0DE796}" type="presParOf" srcId="{FCEFBC58-3746-4C67-B700-979D87C537D1}" destId="{FC6F937C-23F1-4F30-B8F5-F69D668851AE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3.xml><?xml version="1.0" encoding="utf-8"?>
<dgm:dataModel xmlns:dgm="http://schemas.openxmlformats.org/drawingml/2006/diagram" xmlns:a="http://schemas.openxmlformats.org/drawingml/2006/main">
  <dgm:ptLst>
    <dgm:pt modelId="{A30CD01D-F43A-4823-9813-1D1789707B5C}" type="doc">
      <dgm:prSet loTypeId="urn:microsoft.com/office/officeart/2005/8/layout/pList1" loCatId="picture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D3F192EA-94B5-4430-A684-FE289993D783}">
      <dgm:prSet phldrT="[Testo]" custT="1"/>
      <dgm:spPr/>
      <dgm:t>
        <a:bodyPr/>
        <a:lstStyle/>
        <a:p>
          <a:endParaRPr lang="it-IT" sz="1400">
            <a:solidFill>
              <a:schemeClr val="tx2"/>
            </a:solidFill>
          </a:endParaRPr>
        </a:p>
      </dgm:t>
    </dgm:pt>
    <dgm:pt modelId="{1F878F35-368A-463C-A23C-8B3465EEDBD7}" type="parTrans" cxnId="{BFC97446-580C-4307-B556-FF43C78E6D05}">
      <dgm:prSet/>
      <dgm:spPr/>
      <dgm:t>
        <a:bodyPr/>
        <a:lstStyle/>
        <a:p>
          <a:endParaRPr lang="it-IT"/>
        </a:p>
      </dgm:t>
    </dgm:pt>
    <dgm:pt modelId="{06903D63-9BE7-4079-B2E1-DBF4923AE5D2}" type="sibTrans" cxnId="{BFC97446-580C-4307-B556-FF43C78E6D05}">
      <dgm:prSet/>
      <dgm:spPr/>
      <dgm:t>
        <a:bodyPr/>
        <a:lstStyle/>
        <a:p>
          <a:endParaRPr lang="it-IT"/>
        </a:p>
      </dgm:t>
    </dgm:pt>
    <dgm:pt modelId="{9B2698AD-BFD6-4E5B-BDD4-AAC8776FF480}">
      <dgm:prSet phldrT="[Testo]" custT="1"/>
      <dgm:spPr/>
      <dgm:t>
        <a:bodyPr/>
        <a:lstStyle/>
        <a:p>
          <a:endParaRPr lang="it-IT" sz="1400">
            <a:solidFill>
              <a:schemeClr val="tx2"/>
            </a:solidFill>
          </a:endParaRPr>
        </a:p>
      </dgm:t>
    </dgm:pt>
    <dgm:pt modelId="{04FACBFE-57FC-42C7-96F3-B74250BEC031}" type="parTrans" cxnId="{14373355-377D-4F65-A433-31AC7D384239}">
      <dgm:prSet/>
      <dgm:spPr/>
      <dgm:t>
        <a:bodyPr/>
        <a:lstStyle/>
        <a:p>
          <a:endParaRPr lang="it-IT"/>
        </a:p>
      </dgm:t>
    </dgm:pt>
    <dgm:pt modelId="{561443FD-F595-4F2B-87C1-7C87D56761A2}" type="sibTrans" cxnId="{14373355-377D-4F65-A433-31AC7D384239}">
      <dgm:prSet/>
      <dgm:spPr/>
      <dgm:t>
        <a:bodyPr/>
        <a:lstStyle/>
        <a:p>
          <a:endParaRPr lang="it-IT"/>
        </a:p>
      </dgm:t>
    </dgm:pt>
    <dgm:pt modelId="{C5C98523-5296-493D-B459-ADA72C095410}" type="pres">
      <dgm:prSet presAssocID="{A30CD01D-F43A-4823-9813-1D1789707B5C}" presName="Name0" presStyleCnt="0">
        <dgm:presLayoutVars>
          <dgm:dir/>
          <dgm:resizeHandles val="exact"/>
        </dgm:presLayoutVars>
      </dgm:prSet>
      <dgm:spPr/>
    </dgm:pt>
    <dgm:pt modelId="{18DE3217-E414-447F-878C-1914148BD6E9}" type="pres">
      <dgm:prSet presAssocID="{9B2698AD-BFD6-4E5B-BDD4-AAC8776FF480}" presName="compNode" presStyleCnt="0"/>
      <dgm:spPr/>
    </dgm:pt>
    <dgm:pt modelId="{8D2E22C8-E2B3-4B89-B7C8-11139D66F7C9}" type="pres">
      <dgm:prSet presAssocID="{9B2698AD-BFD6-4E5B-BDD4-AAC8776FF480}" presName="pictRect" presStyleLbl="node1" presStyleIdx="0" presStyleCnt="2"/>
      <dgm:spPr>
        <a:prstGeom prst="rect">
          <a:avLst/>
        </a:prstGeom>
        <a:blipFill dpi="0" rotWithShape="1">
          <a:blip xmlns:r="http://schemas.openxmlformats.org/officeDocument/2006/relationships" r:embed="rId1"/>
          <a:srcRect/>
          <a:stretch>
            <a:fillRect l="-14961" r="-14961"/>
          </a:stretch>
        </a:blipFill>
      </dgm:spPr>
    </dgm:pt>
    <dgm:pt modelId="{6A9C9483-4528-4E18-8AF1-BA82E58EBC3B}" type="pres">
      <dgm:prSet presAssocID="{9B2698AD-BFD6-4E5B-BDD4-AAC8776FF480}" presName="textRect" presStyleLbl="revTx" presStyleIdx="0" presStyleCnt="2">
        <dgm:presLayoutVars>
          <dgm:bulletEnabled val="1"/>
        </dgm:presLayoutVars>
      </dgm:prSet>
      <dgm:spPr/>
    </dgm:pt>
    <dgm:pt modelId="{7C3AD502-2A7A-49C0-8FCB-0C63A7F2D977}" type="pres">
      <dgm:prSet presAssocID="{561443FD-F595-4F2B-87C1-7C87D56761A2}" presName="sibTrans" presStyleLbl="sibTrans2D1" presStyleIdx="0" presStyleCnt="0"/>
      <dgm:spPr/>
    </dgm:pt>
    <dgm:pt modelId="{CE494990-A9D0-4DBB-9A80-3E822D9FB21E}" type="pres">
      <dgm:prSet presAssocID="{D3F192EA-94B5-4430-A684-FE289993D783}" presName="compNode" presStyleCnt="0"/>
      <dgm:spPr/>
    </dgm:pt>
    <dgm:pt modelId="{4D005C5F-338C-4F78-8DBA-2599FC1F036D}" type="pres">
      <dgm:prSet presAssocID="{D3F192EA-94B5-4430-A684-FE289993D783}" presName="pictRect" presStyleLbl="node1" presStyleIdx="1" presStyleCnt="2"/>
      <dgm:spPr>
        <a:prstGeom prst="rect">
          <a:avLst/>
        </a:prstGeom>
        <a:blipFill rotWithShape="1">
          <a:blip xmlns:r="http://schemas.openxmlformats.org/officeDocument/2006/relationships" r:embed="rId2"/>
          <a:srcRect/>
          <a:stretch>
            <a:fillRect l="-15000" r="-15000"/>
          </a:stretch>
        </a:blipFill>
      </dgm:spPr>
    </dgm:pt>
    <dgm:pt modelId="{6E72146E-5F2F-4ABD-BC63-3A25878C788C}" type="pres">
      <dgm:prSet presAssocID="{D3F192EA-94B5-4430-A684-FE289993D783}" presName="textRect" presStyleLbl="revTx" presStyleIdx="1" presStyleCnt="2">
        <dgm:presLayoutVars>
          <dgm:bulletEnabled val="1"/>
        </dgm:presLayoutVars>
      </dgm:prSet>
      <dgm:spPr/>
    </dgm:pt>
  </dgm:ptLst>
  <dgm:cxnLst>
    <dgm:cxn modelId="{36453512-5F0E-4009-B7D7-1104E3924994}" type="presOf" srcId="{561443FD-F595-4F2B-87C1-7C87D56761A2}" destId="{7C3AD502-2A7A-49C0-8FCB-0C63A7F2D977}" srcOrd="0" destOrd="0" presId="urn:microsoft.com/office/officeart/2005/8/layout/pList1"/>
    <dgm:cxn modelId="{F048F95C-B9CA-4AD7-ADD0-82A9600575EE}" type="presOf" srcId="{D3F192EA-94B5-4430-A684-FE289993D783}" destId="{6E72146E-5F2F-4ABD-BC63-3A25878C788C}" srcOrd="0" destOrd="0" presId="urn:microsoft.com/office/officeart/2005/8/layout/pList1"/>
    <dgm:cxn modelId="{BFC97446-580C-4307-B556-FF43C78E6D05}" srcId="{A30CD01D-F43A-4823-9813-1D1789707B5C}" destId="{D3F192EA-94B5-4430-A684-FE289993D783}" srcOrd="1" destOrd="0" parTransId="{1F878F35-368A-463C-A23C-8B3465EEDBD7}" sibTransId="{06903D63-9BE7-4079-B2E1-DBF4923AE5D2}"/>
    <dgm:cxn modelId="{14373355-377D-4F65-A433-31AC7D384239}" srcId="{A30CD01D-F43A-4823-9813-1D1789707B5C}" destId="{9B2698AD-BFD6-4E5B-BDD4-AAC8776FF480}" srcOrd="0" destOrd="0" parTransId="{04FACBFE-57FC-42C7-96F3-B74250BEC031}" sibTransId="{561443FD-F595-4F2B-87C1-7C87D56761A2}"/>
    <dgm:cxn modelId="{7F0CE47F-0997-401F-8FF6-BF3D0C77A56C}" type="presOf" srcId="{9B2698AD-BFD6-4E5B-BDD4-AAC8776FF480}" destId="{6A9C9483-4528-4E18-8AF1-BA82E58EBC3B}" srcOrd="0" destOrd="0" presId="urn:microsoft.com/office/officeart/2005/8/layout/pList1"/>
    <dgm:cxn modelId="{66E39489-5120-4965-B556-13C79831219A}" type="presOf" srcId="{A30CD01D-F43A-4823-9813-1D1789707B5C}" destId="{C5C98523-5296-493D-B459-ADA72C095410}" srcOrd="0" destOrd="0" presId="urn:microsoft.com/office/officeart/2005/8/layout/pList1"/>
    <dgm:cxn modelId="{92289C01-D2D4-468B-9640-79D48DD21CBC}" type="presParOf" srcId="{C5C98523-5296-493D-B459-ADA72C095410}" destId="{18DE3217-E414-447F-878C-1914148BD6E9}" srcOrd="0" destOrd="0" presId="urn:microsoft.com/office/officeart/2005/8/layout/pList1"/>
    <dgm:cxn modelId="{0A5E98A0-84D5-4427-8CA9-EE986DA9D188}" type="presParOf" srcId="{18DE3217-E414-447F-878C-1914148BD6E9}" destId="{8D2E22C8-E2B3-4B89-B7C8-11139D66F7C9}" srcOrd="0" destOrd="0" presId="urn:microsoft.com/office/officeart/2005/8/layout/pList1"/>
    <dgm:cxn modelId="{EFB9C235-82F2-4A50-9820-249621E03B4A}" type="presParOf" srcId="{18DE3217-E414-447F-878C-1914148BD6E9}" destId="{6A9C9483-4528-4E18-8AF1-BA82E58EBC3B}" srcOrd="1" destOrd="0" presId="urn:microsoft.com/office/officeart/2005/8/layout/pList1"/>
    <dgm:cxn modelId="{34A7DC8C-0366-434C-95FC-B875435FB4AB}" type="presParOf" srcId="{C5C98523-5296-493D-B459-ADA72C095410}" destId="{7C3AD502-2A7A-49C0-8FCB-0C63A7F2D977}" srcOrd="1" destOrd="0" presId="urn:microsoft.com/office/officeart/2005/8/layout/pList1"/>
    <dgm:cxn modelId="{2F39700C-9E4D-4D4C-BF1E-95FB92C50682}" type="presParOf" srcId="{C5C98523-5296-493D-B459-ADA72C095410}" destId="{CE494990-A9D0-4DBB-9A80-3E822D9FB21E}" srcOrd="2" destOrd="0" presId="urn:microsoft.com/office/officeart/2005/8/layout/pList1"/>
    <dgm:cxn modelId="{35BD2D61-44C6-47B6-974B-4907FE0A8EE3}" type="presParOf" srcId="{CE494990-A9D0-4DBB-9A80-3E822D9FB21E}" destId="{4D005C5F-338C-4F78-8DBA-2599FC1F036D}" srcOrd="0" destOrd="0" presId="urn:microsoft.com/office/officeart/2005/8/layout/pList1"/>
    <dgm:cxn modelId="{CE246D01-49A3-43E3-B247-59C8E5955B22}" type="presParOf" srcId="{CE494990-A9D0-4DBB-9A80-3E822D9FB21E}" destId="{6E72146E-5F2F-4ABD-BC63-3A25878C788C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4.xml><?xml version="1.0" encoding="utf-8"?>
<dgm:dataModel xmlns:dgm="http://schemas.openxmlformats.org/drawingml/2006/diagram" xmlns:a="http://schemas.openxmlformats.org/drawingml/2006/main">
  <dgm:ptLst>
    <dgm:pt modelId="{A30CD01D-F43A-4823-9813-1D1789707B5C}" type="doc">
      <dgm:prSet loTypeId="urn:microsoft.com/office/officeart/2005/8/layout/pList1" loCatId="picture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D3F192EA-94B5-4430-A684-FE289993D783}">
      <dgm:prSet phldrT="[Testo]" custT="1"/>
      <dgm:spPr/>
      <dgm:t>
        <a:bodyPr/>
        <a:lstStyle/>
        <a:p>
          <a:endParaRPr lang="it-IT" sz="1400">
            <a:solidFill>
              <a:schemeClr val="tx2"/>
            </a:solidFill>
            <a:latin typeface="Quicksand" panose="020B0604020202020204" charset="0"/>
          </a:endParaRPr>
        </a:p>
      </dgm:t>
    </dgm:pt>
    <dgm:pt modelId="{1F878F35-368A-463C-A23C-8B3465EEDBD7}" type="parTrans" cxnId="{BFC97446-580C-4307-B556-FF43C78E6D05}">
      <dgm:prSet/>
      <dgm:spPr/>
      <dgm:t>
        <a:bodyPr/>
        <a:lstStyle/>
        <a:p>
          <a:endParaRPr lang="it-IT"/>
        </a:p>
      </dgm:t>
    </dgm:pt>
    <dgm:pt modelId="{06903D63-9BE7-4079-B2E1-DBF4923AE5D2}" type="sibTrans" cxnId="{BFC97446-580C-4307-B556-FF43C78E6D05}">
      <dgm:prSet/>
      <dgm:spPr/>
      <dgm:t>
        <a:bodyPr/>
        <a:lstStyle/>
        <a:p>
          <a:endParaRPr lang="it-IT"/>
        </a:p>
      </dgm:t>
    </dgm:pt>
    <dgm:pt modelId="{772B5F6F-7C86-4016-AC63-84A34161D82A}">
      <dgm:prSet phldrT="[Testo]" custT="1"/>
      <dgm:spPr/>
      <dgm:t>
        <a:bodyPr/>
        <a:lstStyle/>
        <a:p>
          <a:endParaRPr lang="it-IT" sz="1400">
            <a:solidFill>
              <a:schemeClr val="tx2"/>
            </a:solidFill>
            <a:latin typeface="Quicksand" panose="020B0604020202020204" charset="0"/>
          </a:endParaRPr>
        </a:p>
      </dgm:t>
    </dgm:pt>
    <dgm:pt modelId="{A20C2578-7B9C-41EE-88B2-29FC4E5CFB7B}" type="parTrans" cxnId="{D6102BD0-9A74-4D4B-ADF8-7C75C0661600}">
      <dgm:prSet/>
      <dgm:spPr/>
      <dgm:t>
        <a:bodyPr/>
        <a:lstStyle/>
        <a:p>
          <a:endParaRPr lang="it-IT"/>
        </a:p>
      </dgm:t>
    </dgm:pt>
    <dgm:pt modelId="{333E0E0F-6B7A-4044-9FB3-C3C04D615A42}" type="sibTrans" cxnId="{D6102BD0-9A74-4D4B-ADF8-7C75C0661600}">
      <dgm:prSet/>
      <dgm:spPr/>
      <dgm:t>
        <a:bodyPr/>
        <a:lstStyle/>
        <a:p>
          <a:endParaRPr lang="it-IT"/>
        </a:p>
      </dgm:t>
    </dgm:pt>
    <dgm:pt modelId="{03CBB8ED-754F-4CDC-AD4A-DB4AC6CFECEC}">
      <dgm:prSet phldrT="[Testo]" custT="1"/>
      <dgm:spPr/>
      <dgm:t>
        <a:bodyPr/>
        <a:lstStyle/>
        <a:p>
          <a:endParaRPr lang="it-IT" sz="1400">
            <a:solidFill>
              <a:schemeClr val="tx2"/>
            </a:solidFill>
            <a:latin typeface="Quicksand" panose="020B0604020202020204" charset="0"/>
          </a:endParaRPr>
        </a:p>
      </dgm:t>
    </dgm:pt>
    <dgm:pt modelId="{6F1E8838-A939-4D90-9EAE-EB39FC0BAB80}" type="parTrans" cxnId="{1091D865-65FE-451C-9F8F-4074C0BEA4D2}">
      <dgm:prSet/>
      <dgm:spPr/>
      <dgm:t>
        <a:bodyPr/>
        <a:lstStyle/>
        <a:p>
          <a:endParaRPr lang="it-IT"/>
        </a:p>
      </dgm:t>
    </dgm:pt>
    <dgm:pt modelId="{2BEF337D-1E75-4625-B9CE-12BA6C341780}" type="sibTrans" cxnId="{1091D865-65FE-451C-9F8F-4074C0BEA4D2}">
      <dgm:prSet/>
      <dgm:spPr/>
      <dgm:t>
        <a:bodyPr/>
        <a:lstStyle/>
        <a:p>
          <a:endParaRPr lang="it-IT"/>
        </a:p>
      </dgm:t>
    </dgm:pt>
    <dgm:pt modelId="{86CD362F-AAEF-4401-9963-59F8A17A221B}">
      <dgm:prSet phldrT="[Testo]" custT="1"/>
      <dgm:spPr/>
      <dgm:t>
        <a:bodyPr/>
        <a:lstStyle/>
        <a:p>
          <a:endParaRPr lang="it-IT" sz="1400">
            <a:solidFill>
              <a:schemeClr val="tx2"/>
            </a:solidFill>
            <a:latin typeface="Quicksand" panose="020B0604020202020204" charset="0"/>
          </a:endParaRPr>
        </a:p>
      </dgm:t>
    </dgm:pt>
    <dgm:pt modelId="{36CB63FC-F391-455E-AFB0-5A1EF9DABD38}" type="parTrans" cxnId="{DFD66AD1-80A2-4207-8AAD-4DA372845198}">
      <dgm:prSet/>
      <dgm:spPr/>
      <dgm:t>
        <a:bodyPr/>
        <a:lstStyle/>
        <a:p>
          <a:endParaRPr lang="it-IT"/>
        </a:p>
      </dgm:t>
    </dgm:pt>
    <dgm:pt modelId="{567B2760-E422-4F1D-A48C-ABEEDE119007}" type="sibTrans" cxnId="{DFD66AD1-80A2-4207-8AAD-4DA372845198}">
      <dgm:prSet/>
      <dgm:spPr/>
      <dgm:t>
        <a:bodyPr/>
        <a:lstStyle/>
        <a:p>
          <a:endParaRPr lang="it-IT"/>
        </a:p>
      </dgm:t>
    </dgm:pt>
    <dgm:pt modelId="{C5C98523-5296-493D-B459-ADA72C095410}" type="pres">
      <dgm:prSet presAssocID="{A30CD01D-F43A-4823-9813-1D1789707B5C}" presName="Name0" presStyleCnt="0">
        <dgm:presLayoutVars>
          <dgm:dir/>
          <dgm:resizeHandles val="exact"/>
        </dgm:presLayoutVars>
      </dgm:prSet>
      <dgm:spPr/>
    </dgm:pt>
    <dgm:pt modelId="{CE494990-A9D0-4DBB-9A80-3E822D9FB21E}" type="pres">
      <dgm:prSet presAssocID="{D3F192EA-94B5-4430-A684-FE289993D783}" presName="compNode" presStyleCnt="0"/>
      <dgm:spPr/>
    </dgm:pt>
    <dgm:pt modelId="{4D005C5F-338C-4F78-8DBA-2599FC1F036D}" type="pres">
      <dgm:prSet presAssocID="{D3F192EA-94B5-4430-A684-FE289993D783}" presName="pictRect" presStyleLbl="node1" presStyleIdx="0" presStyleCnt="4" custScaleX="214359" custScaleY="214359"/>
      <dgm:spPr>
        <a:prstGeom prst="rect">
          <a:avLst/>
        </a:prstGeom>
        <a:blipFill rotWithShape="1">
          <a:blip xmlns:r="http://schemas.openxmlformats.org/officeDocument/2006/relationships" r:embed="rId1"/>
          <a:srcRect/>
          <a:stretch>
            <a:fillRect l="-12000" r="-12000"/>
          </a:stretch>
        </a:blipFill>
      </dgm:spPr>
    </dgm:pt>
    <dgm:pt modelId="{6E72146E-5F2F-4ABD-BC63-3A25878C788C}" type="pres">
      <dgm:prSet presAssocID="{D3F192EA-94B5-4430-A684-FE289993D783}" presName="textRect" presStyleLbl="revTx" presStyleIdx="0" presStyleCnt="4">
        <dgm:presLayoutVars>
          <dgm:bulletEnabled val="1"/>
        </dgm:presLayoutVars>
      </dgm:prSet>
      <dgm:spPr/>
    </dgm:pt>
    <dgm:pt modelId="{D7422EC5-A831-4AD1-A104-D45665E9C989}" type="pres">
      <dgm:prSet presAssocID="{06903D63-9BE7-4079-B2E1-DBF4923AE5D2}" presName="sibTrans" presStyleLbl="sibTrans2D1" presStyleIdx="0" presStyleCnt="0"/>
      <dgm:spPr/>
    </dgm:pt>
    <dgm:pt modelId="{524DAE74-62C5-49CF-BD3C-3FC4F0DA4817}" type="pres">
      <dgm:prSet presAssocID="{03CBB8ED-754F-4CDC-AD4A-DB4AC6CFECEC}" presName="compNode" presStyleCnt="0"/>
      <dgm:spPr/>
    </dgm:pt>
    <dgm:pt modelId="{62BDB9A5-B310-4335-A294-B1BBF6C656C1}" type="pres">
      <dgm:prSet presAssocID="{03CBB8ED-754F-4CDC-AD4A-DB4AC6CFECEC}" presName="pictRect" presStyleLbl="node1" presStyleIdx="1" presStyleCnt="4" custScaleX="214359" custScaleY="214359"/>
      <dgm:spPr>
        <a:prstGeom prst="rect">
          <a:avLst/>
        </a:prstGeom>
        <a:blipFill rotWithShape="1">
          <a:blip xmlns:r="http://schemas.openxmlformats.org/officeDocument/2006/relationships" r:embed="rId2"/>
          <a:srcRect/>
          <a:stretch>
            <a:fillRect l="-12000" r="-12000"/>
          </a:stretch>
        </a:blipFill>
      </dgm:spPr>
    </dgm:pt>
    <dgm:pt modelId="{E168AC94-9BD1-443E-9E81-05EF41923ABF}" type="pres">
      <dgm:prSet presAssocID="{03CBB8ED-754F-4CDC-AD4A-DB4AC6CFECEC}" presName="textRect" presStyleLbl="revTx" presStyleIdx="1" presStyleCnt="4">
        <dgm:presLayoutVars>
          <dgm:bulletEnabled val="1"/>
        </dgm:presLayoutVars>
      </dgm:prSet>
      <dgm:spPr/>
    </dgm:pt>
    <dgm:pt modelId="{662BBAA0-C4E6-4C52-B582-AB00895931C9}" type="pres">
      <dgm:prSet presAssocID="{2BEF337D-1E75-4625-B9CE-12BA6C341780}" presName="sibTrans" presStyleLbl="sibTrans2D1" presStyleIdx="0" presStyleCnt="0"/>
      <dgm:spPr/>
    </dgm:pt>
    <dgm:pt modelId="{A2480A50-9286-4F02-83B2-2F75D6A3C8D4}" type="pres">
      <dgm:prSet presAssocID="{86CD362F-AAEF-4401-9963-59F8A17A221B}" presName="compNode" presStyleCnt="0"/>
      <dgm:spPr/>
    </dgm:pt>
    <dgm:pt modelId="{104C0082-20E6-4604-A6C3-D2B8F1636F34}" type="pres">
      <dgm:prSet presAssocID="{86CD362F-AAEF-4401-9963-59F8A17A221B}" presName="pictRect" presStyleLbl="node1" presStyleIdx="2" presStyleCnt="4" custScaleX="214359" custScaleY="214359"/>
      <dgm:spPr>
        <a:prstGeom prst="rect">
          <a:avLst/>
        </a:prstGeom>
        <a:blipFill rotWithShape="1">
          <a:blip xmlns:r="http://schemas.openxmlformats.org/officeDocument/2006/relationships" r:embed="rId3"/>
          <a:srcRect/>
          <a:stretch>
            <a:fillRect l="-12000" r="-12000"/>
          </a:stretch>
        </a:blipFill>
      </dgm:spPr>
    </dgm:pt>
    <dgm:pt modelId="{A663380D-6E28-4855-9239-243BE0B52499}" type="pres">
      <dgm:prSet presAssocID="{86CD362F-AAEF-4401-9963-59F8A17A221B}" presName="textRect" presStyleLbl="revTx" presStyleIdx="2" presStyleCnt="4">
        <dgm:presLayoutVars>
          <dgm:bulletEnabled val="1"/>
        </dgm:presLayoutVars>
      </dgm:prSet>
      <dgm:spPr/>
    </dgm:pt>
    <dgm:pt modelId="{7B2563BD-A2F8-4AD8-9155-35AD1CAEA6F3}" type="pres">
      <dgm:prSet presAssocID="{567B2760-E422-4F1D-A48C-ABEEDE119007}" presName="sibTrans" presStyleLbl="sibTrans2D1" presStyleIdx="0" presStyleCnt="0"/>
      <dgm:spPr/>
    </dgm:pt>
    <dgm:pt modelId="{FCEFBC58-3746-4C67-B700-979D87C537D1}" type="pres">
      <dgm:prSet presAssocID="{772B5F6F-7C86-4016-AC63-84A34161D82A}" presName="compNode" presStyleCnt="0"/>
      <dgm:spPr/>
    </dgm:pt>
    <dgm:pt modelId="{49D2784A-DD58-43AA-9358-8CF4CF4A64E9}" type="pres">
      <dgm:prSet presAssocID="{772B5F6F-7C86-4016-AC63-84A34161D82A}" presName="pictRect" presStyleLbl="node1" presStyleIdx="3" presStyleCnt="4" custScaleX="214359" custScaleY="214359"/>
      <dgm:spPr>
        <a:prstGeom prst="rect">
          <a:avLst/>
        </a:prstGeom>
        <a:blipFill rotWithShape="1">
          <a:blip xmlns:r="http://schemas.openxmlformats.org/officeDocument/2006/relationships" r:embed="rId4"/>
          <a:srcRect/>
          <a:stretch>
            <a:fillRect l="-14000" r="-14000"/>
          </a:stretch>
        </a:blipFill>
      </dgm:spPr>
    </dgm:pt>
    <dgm:pt modelId="{FC6F937C-23F1-4F30-B8F5-F69D668851AE}" type="pres">
      <dgm:prSet presAssocID="{772B5F6F-7C86-4016-AC63-84A34161D82A}" presName="textRect" presStyleLbl="revTx" presStyleIdx="3" presStyleCnt="4">
        <dgm:presLayoutVars>
          <dgm:bulletEnabled val="1"/>
        </dgm:presLayoutVars>
      </dgm:prSet>
      <dgm:spPr/>
    </dgm:pt>
  </dgm:ptLst>
  <dgm:cxnLst>
    <dgm:cxn modelId="{45961C03-411C-45F0-8267-DFB68D271233}" type="presOf" srcId="{86CD362F-AAEF-4401-9963-59F8A17A221B}" destId="{A663380D-6E28-4855-9239-243BE0B52499}" srcOrd="0" destOrd="0" presId="urn:microsoft.com/office/officeart/2005/8/layout/pList1"/>
    <dgm:cxn modelId="{F4EA230A-7575-47AE-A06B-E90F55BE5A26}" type="presOf" srcId="{772B5F6F-7C86-4016-AC63-84A34161D82A}" destId="{FC6F937C-23F1-4F30-B8F5-F69D668851AE}" srcOrd="0" destOrd="0" presId="urn:microsoft.com/office/officeart/2005/8/layout/pList1"/>
    <dgm:cxn modelId="{EF89AD35-5257-440E-8D53-550760F76EE4}" type="presOf" srcId="{2BEF337D-1E75-4625-B9CE-12BA6C341780}" destId="{662BBAA0-C4E6-4C52-B582-AB00895931C9}" srcOrd="0" destOrd="0" presId="urn:microsoft.com/office/officeart/2005/8/layout/pList1"/>
    <dgm:cxn modelId="{F048F95C-B9CA-4AD7-ADD0-82A9600575EE}" type="presOf" srcId="{D3F192EA-94B5-4430-A684-FE289993D783}" destId="{6E72146E-5F2F-4ABD-BC63-3A25878C788C}" srcOrd="0" destOrd="0" presId="urn:microsoft.com/office/officeart/2005/8/layout/pList1"/>
    <dgm:cxn modelId="{1091D865-65FE-451C-9F8F-4074C0BEA4D2}" srcId="{A30CD01D-F43A-4823-9813-1D1789707B5C}" destId="{03CBB8ED-754F-4CDC-AD4A-DB4AC6CFECEC}" srcOrd="1" destOrd="0" parTransId="{6F1E8838-A939-4D90-9EAE-EB39FC0BAB80}" sibTransId="{2BEF337D-1E75-4625-B9CE-12BA6C341780}"/>
    <dgm:cxn modelId="{BFC97446-580C-4307-B556-FF43C78E6D05}" srcId="{A30CD01D-F43A-4823-9813-1D1789707B5C}" destId="{D3F192EA-94B5-4430-A684-FE289993D783}" srcOrd="0" destOrd="0" parTransId="{1F878F35-368A-463C-A23C-8B3465EEDBD7}" sibTransId="{06903D63-9BE7-4079-B2E1-DBF4923AE5D2}"/>
    <dgm:cxn modelId="{438BF46C-2712-4D61-9CEC-672C3E8F310F}" type="presOf" srcId="{567B2760-E422-4F1D-A48C-ABEEDE119007}" destId="{7B2563BD-A2F8-4AD8-9155-35AD1CAEA6F3}" srcOrd="0" destOrd="0" presId="urn:microsoft.com/office/officeart/2005/8/layout/pList1"/>
    <dgm:cxn modelId="{66E39489-5120-4965-B556-13C79831219A}" type="presOf" srcId="{A30CD01D-F43A-4823-9813-1D1789707B5C}" destId="{C5C98523-5296-493D-B459-ADA72C095410}" srcOrd="0" destOrd="0" presId="urn:microsoft.com/office/officeart/2005/8/layout/pList1"/>
    <dgm:cxn modelId="{D6102BD0-9A74-4D4B-ADF8-7C75C0661600}" srcId="{A30CD01D-F43A-4823-9813-1D1789707B5C}" destId="{772B5F6F-7C86-4016-AC63-84A34161D82A}" srcOrd="3" destOrd="0" parTransId="{A20C2578-7B9C-41EE-88B2-29FC4E5CFB7B}" sibTransId="{333E0E0F-6B7A-4044-9FB3-C3C04D615A42}"/>
    <dgm:cxn modelId="{DFD66AD1-80A2-4207-8AAD-4DA372845198}" srcId="{A30CD01D-F43A-4823-9813-1D1789707B5C}" destId="{86CD362F-AAEF-4401-9963-59F8A17A221B}" srcOrd="2" destOrd="0" parTransId="{36CB63FC-F391-455E-AFB0-5A1EF9DABD38}" sibTransId="{567B2760-E422-4F1D-A48C-ABEEDE119007}"/>
    <dgm:cxn modelId="{ECCD57EC-4BDC-46FA-A8CC-CF5063BA8412}" type="presOf" srcId="{03CBB8ED-754F-4CDC-AD4A-DB4AC6CFECEC}" destId="{E168AC94-9BD1-443E-9E81-05EF41923ABF}" srcOrd="0" destOrd="0" presId="urn:microsoft.com/office/officeart/2005/8/layout/pList1"/>
    <dgm:cxn modelId="{70A40AF9-732C-4938-AFF9-A50FF3988C95}" type="presOf" srcId="{06903D63-9BE7-4079-B2E1-DBF4923AE5D2}" destId="{D7422EC5-A831-4AD1-A104-D45665E9C989}" srcOrd="0" destOrd="0" presId="urn:microsoft.com/office/officeart/2005/8/layout/pList1"/>
    <dgm:cxn modelId="{2F39700C-9E4D-4D4C-BF1E-95FB92C50682}" type="presParOf" srcId="{C5C98523-5296-493D-B459-ADA72C095410}" destId="{CE494990-A9D0-4DBB-9A80-3E822D9FB21E}" srcOrd="0" destOrd="0" presId="urn:microsoft.com/office/officeart/2005/8/layout/pList1"/>
    <dgm:cxn modelId="{35BD2D61-44C6-47B6-974B-4907FE0A8EE3}" type="presParOf" srcId="{CE494990-A9D0-4DBB-9A80-3E822D9FB21E}" destId="{4D005C5F-338C-4F78-8DBA-2599FC1F036D}" srcOrd="0" destOrd="0" presId="urn:microsoft.com/office/officeart/2005/8/layout/pList1"/>
    <dgm:cxn modelId="{CE246D01-49A3-43E3-B247-59C8E5955B22}" type="presParOf" srcId="{CE494990-A9D0-4DBB-9A80-3E822D9FB21E}" destId="{6E72146E-5F2F-4ABD-BC63-3A25878C788C}" srcOrd="1" destOrd="0" presId="urn:microsoft.com/office/officeart/2005/8/layout/pList1"/>
    <dgm:cxn modelId="{C7D91865-749A-4EAC-86A0-50E3ED315786}" type="presParOf" srcId="{C5C98523-5296-493D-B459-ADA72C095410}" destId="{D7422EC5-A831-4AD1-A104-D45665E9C989}" srcOrd="1" destOrd="0" presId="urn:microsoft.com/office/officeart/2005/8/layout/pList1"/>
    <dgm:cxn modelId="{8CB5757F-732D-4889-8800-744E0F36EFD6}" type="presParOf" srcId="{C5C98523-5296-493D-B459-ADA72C095410}" destId="{524DAE74-62C5-49CF-BD3C-3FC4F0DA4817}" srcOrd="2" destOrd="0" presId="urn:microsoft.com/office/officeart/2005/8/layout/pList1"/>
    <dgm:cxn modelId="{8ADCBF52-C721-4F81-8020-E47B8041E5D7}" type="presParOf" srcId="{524DAE74-62C5-49CF-BD3C-3FC4F0DA4817}" destId="{62BDB9A5-B310-4335-A294-B1BBF6C656C1}" srcOrd="0" destOrd="0" presId="urn:microsoft.com/office/officeart/2005/8/layout/pList1"/>
    <dgm:cxn modelId="{069848D4-65AC-49D3-9F90-2E2C19D6D7EE}" type="presParOf" srcId="{524DAE74-62C5-49CF-BD3C-3FC4F0DA4817}" destId="{E168AC94-9BD1-443E-9E81-05EF41923ABF}" srcOrd="1" destOrd="0" presId="urn:microsoft.com/office/officeart/2005/8/layout/pList1"/>
    <dgm:cxn modelId="{E9E1B57C-94D1-444B-907C-F69F4319FE08}" type="presParOf" srcId="{C5C98523-5296-493D-B459-ADA72C095410}" destId="{662BBAA0-C4E6-4C52-B582-AB00895931C9}" srcOrd="3" destOrd="0" presId="urn:microsoft.com/office/officeart/2005/8/layout/pList1"/>
    <dgm:cxn modelId="{400D218E-065D-453B-B9EF-93F57027C522}" type="presParOf" srcId="{C5C98523-5296-493D-B459-ADA72C095410}" destId="{A2480A50-9286-4F02-83B2-2F75D6A3C8D4}" srcOrd="4" destOrd="0" presId="urn:microsoft.com/office/officeart/2005/8/layout/pList1"/>
    <dgm:cxn modelId="{BDFFAEE5-72D1-4FE3-8C32-9C6CFB075654}" type="presParOf" srcId="{A2480A50-9286-4F02-83B2-2F75D6A3C8D4}" destId="{104C0082-20E6-4604-A6C3-D2B8F1636F34}" srcOrd="0" destOrd="0" presId="urn:microsoft.com/office/officeart/2005/8/layout/pList1"/>
    <dgm:cxn modelId="{2B3DEC85-300A-424E-BD09-5AA8D5C692CE}" type="presParOf" srcId="{A2480A50-9286-4F02-83B2-2F75D6A3C8D4}" destId="{A663380D-6E28-4855-9239-243BE0B52499}" srcOrd="1" destOrd="0" presId="urn:microsoft.com/office/officeart/2005/8/layout/pList1"/>
    <dgm:cxn modelId="{572E3A8D-E128-4FB8-B46A-455F3FD5AFED}" type="presParOf" srcId="{C5C98523-5296-493D-B459-ADA72C095410}" destId="{7B2563BD-A2F8-4AD8-9155-35AD1CAEA6F3}" srcOrd="5" destOrd="0" presId="urn:microsoft.com/office/officeart/2005/8/layout/pList1"/>
    <dgm:cxn modelId="{9DBD9919-3C8B-413F-9252-5A2DBCCFBE03}" type="presParOf" srcId="{C5C98523-5296-493D-B459-ADA72C095410}" destId="{FCEFBC58-3746-4C67-B700-979D87C537D1}" srcOrd="6" destOrd="0" presId="urn:microsoft.com/office/officeart/2005/8/layout/pList1"/>
    <dgm:cxn modelId="{7CA5BCE3-FECB-4119-A956-E572DF6414ED}" type="presParOf" srcId="{FCEFBC58-3746-4C67-B700-979D87C537D1}" destId="{49D2784A-DD58-43AA-9358-8CF4CF4A64E9}" srcOrd="0" destOrd="0" presId="urn:microsoft.com/office/officeart/2005/8/layout/pList1"/>
    <dgm:cxn modelId="{DF3B8DC5-E7D3-493E-B9EC-14791F0DE796}" type="presParOf" srcId="{FCEFBC58-3746-4C67-B700-979D87C537D1}" destId="{FC6F937C-23F1-4F30-B8F5-F69D668851AE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5.xml><?xml version="1.0" encoding="utf-8"?>
<dgm:dataModel xmlns:dgm="http://schemas.openxmlformats.org/drawingml/2006/diagram" xmlns:a="http://schemas.openxmlformats.org/drawingml/2006/main">
  <dgm:ptLst>
    <dgm:pt modelId="{A30CD01D-F43A-4823-9813-1D1789707B5C}" type="doc">
      <dgm:prSet loTypeId="urn:microsoft.com/office/officeart/2005/8/layout/pList1" loCatId="picture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mc:AlternateContent xmlns:mc="http://schemas.openxmlformats.org/markup-compatibility/2006">
      <mc:Choice xmlns:a14="http://schemas.microsoft.com/office/drawing/2010/main" Requires="a14">
        <dgm:pt modelId="{D3F192EA-94B5-4430-A684-FE289993D783}">
          <dgm:prSet phldrT="[Testo]" custT="1"/>
          <dgm:spPr/>
          <dgm:t>
            <a:bodyPr/>
            <a:lstStyle/>
            <a:p>
              <a:pPr>
                <a:buNone/>
              </a:pPr>
              <a:r>
                <a:rPr lang="it-IT" sz="1400" b="0" i="0" u="none" strike="noStrike" cap="none">
                  <a:solidFill>
                    <a:schemeClr val="tx2"/>
                  </a:solidFill>
                  <a:latin typeface="Quicksand"/>
                  <a:sym typeface="Arial"/>
                </a:rPr>
                <a:t>Modello migliore (E8) +</a:t>
              </a:r>
              <a:br>
                <a:rPr lang="it-IT" sz="1400" b="0" i="0" u="none" strike="noStrike" cap="none">
                  <a:solidFill>
                    <a:schemeClr val="tx2"/>
                  </a:solidFill>
                  <a:latin typeface="Quicksand"/>
                  <a:sym typeface="Arial"/>
                </a:rPr>
              </a:br>
              <a:r>
                <a:rPr lang="it-IT" sz="1400" b="0" i="0" u="none" strike="noStrike" cap="none">
                  <a:solidFill>
                    <a:schemeClr val="tx2"/>
                  </a:solidFill>
                  <a:latin typeface="Quicksand"/>
                  <a:sym typeface="Arial"/>
                </a:rPr>
                <a:t>RPN e FPN bloccate</a:t>
              </a:r>
              <a:br>
                <a:rPr lang="it-IT" sz="1400" b="0" i="0" u="none" strike="noStrike" cap="none">
                  <a:solidFill>
                    <a:schemeClr val="tx2"/>
                  </a:solidFill>
                  <a:latin typeface="Quicksand"/>
                  <a:sym typeface="Arial"/>
                </a:rPr>
              </a:br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r>
                      <a:rPr lang="it-IT" sz="1400" b="0" i="0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Quicksand"/>
                        <a:cs typeface="Quicksand"/>
                        <a:sym typeface="Quicksand"/>
                      </a:rPr>
                      <m:t>(</m:t>
                    </m:r>
                    <m:r>
                      <a:rPr lang="it-IT" sz="1400" b="0" i="1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Quicksand"/>
                        <a:cs typeface="Quicksand"/>
                        <a:sym typeface="Quicksand"/>
                      </a:rPr>
                      <m:t>𝐴</m:t>
                    </m:r>
                    <m:sSup>
                      <m:sSupPr>
                        <m:ctrlPr>
                          <a:rPr lang="it-IT" sz="1400" b="0" i="1" dirty="0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Quicksand"/>
                            <a:cs typeface="Quicksand"/>
                            <a:sym typeface="Quicksand"/>
                          </a:rPr>
                        </m:ctrlPr>
                      </m:sSupPr>
                      <m:e>
                        <m:r>
                          <a:rPr lang="it-IT" sz="1400" b="0" i="1" dirty="0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Quicksand"/>
                            <a:cs typeface="Quicksand"/>
                            <a:sym typeface="Quicksand"/>
                          </a:rPr>
                          <m:t>𝑃</m:t>
                        </m:r>
                      </m:e>
                      <m:sup>
                        <m:r>
                          <a:rPr lang="it-IT" sz="1400" b="0" i="1" dirty="0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Quicksand"/>
                            <a:cs typeface="Quicksand"/>
                            <a:sym typeface="Quicksand"/>
                          </a:rPr>
                          <m:t>0.5</m:t>
                        </m:r>
                      </m:sup>
                    </m:sSup>
                    <m:r>
                      <a:rPr lang="it-IT" sz="1400" b="0" i="1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Quicksand"/>
                        <a:cs typeface="Quicksand"/>
                        <a:sym typeface="Quicksand"/>
                      </a:rPr>
                      <m:t>=0.623)</m:t>
                    </m:r>
                  </m:oMath>
                </m:oMathPara>
              </a14:m>
              <a:endParaRPr lang="it-IT" sz="1400" b="0">
                <a:solidFill>
                  <a:schemeClr val="tx2"/>
                </a:solidFill>
              </a:endParaRPr>
            </a:p>
          </dgm:t>
        </dgm:pt>
      </mc:Choice>
      <mc:Fallback>
        <dgm:pt modelId="{D3F192EA-94B5-4430-A684-FE289993D783}">
          <dgm:prSet phldrT="[Testo]" custT="1"/>
          <dgm:spPr/>
          <dgm:t>
            <a:bodyPr/>
            <a:lstStyle/>
            <a:p>
              <a:pPr>
                <a:buNone/>
              </a:pPr>
              <a:r>
                <a:rPr lang="it-IT" sz="1400" b="0" i="0" u="none" strike="noStrike" cap="none">
                  <a:solidFill>
                    <a:schemeClr val="tx2"/>
                  </a:solidFill>
                  <a:latin typeface="Quicksand"/>
                  <a:sym typeface="Arial"/>
                </a:rPr>
                <a:t>Modello migliore (E8) +</a:t>
              </a:r>
              <a:br>
                <a:rPr lang="it-IT" sz="1400" b="0" i="0" u="none" strike="noStrike" cap="none">
                  <a:solidFill>
                    <a:schemeClr val="tx2"/>
                  </a:solidFill>
                  <a:latin typeface="Quicksand"/>
                  <a:sym typeface="Arial"/>
                </a:rPr>
              </a:br>
              <a:r>
                <a:rPr lang="it-IT" sz="1400" b="0" i="0" u="none" strike="noStrike" cap="none">
                  <a:solidFill>
                    <a:schemeClr val="tx2"/>
                  </a:solidFill>
                  <a:latin typeface="Quicksand"/>
                  <a:sym typeface="Arial"/>
                </a:rPr>
                <a:t>RPN e FPN bloccate</a:t>
              </a:r>
              <a:br>
                <a:rPr lang="it-IT" sz="1400" b="0" i="0" u="none" strike="noStrike" cap="none">
                  <a:solidFill>
                    <a:schemeClr val="tx2"/>
                  </a:solidFill>
                  <a:latin typeface="Quicksand"/>
                  <a:sym typeface="Arial"/>
                </a:rPr>
              </a:br>
              <a:r>
                <a:rPr lang="it-IT" sz="1400" b="0" i="0" dirty="0">
                  <a:solidFill>
                    <a:schemeClr val="tx2"/>
                  </a:solidFill>
                  <a:latin typeface="Cambria Math" panose="02040503050406030204" pitchFamily="18" charset="0"/>
                  <a:ea typeface="Quicksand"/>
                  <a:cs typeface="Quicksand"/>
                  <a:sym typeface="Quicksand"/>
                </a:rPr>
                <a:t>(𝐴𝑃^0.5=0.623)</a:t>
              </a:r>
              <a:endParaRPr lang="it-IT" sz="1400" b="0">
                <a:solidFill>
                  <a:schemeClr val="tx2"/>
                </a:solidFill>
              </a:endParaRPr>
            </a:p>
          </dgm:t>
        </dgm:pt>
      </mc:Fallback>
    </mc:AlternateContent>
    <dgm:pt modelId="{1F878F35-368A-463C-A23C-8B3465EEDBD7}" type="parTrans" cxnId="{BFC97446-580C-4307-B556-FF43C78E6D05}">
      <dgm:prSet/>
      <dgm:spPr/>
      <dgm:t>
        <a:bodyPr/>
        <a:lstStyle/>
        <a:p>
          <a:endParaRPr lang="it-IT"/>
        </a:p>
      </dgm:t>
    </dgm:pt>
    <dgm:pt modelId="{06903D63-9BE7-4079-B2E1-DBF4923AE5D2}" type="sibTrans" cxnId="{BFC97446-580C-4307-B556-FF43C78E6D05}">
      <dgm:prSet/>
      <dgm:spPr/>
      <dgm:t>
        <a:bodyPr/>
        <a:lstStyle/>
        <a:p>
          <a:endParaRPr lang="it-IT"/>
        </a:p>
      </dgm:t>
    </dgm:pt>
    <mc:AlternateContent xmlns:mc="http://schemas.openxmlformats.org/markup-compatibility/2006">
      <mc:Choice xmlns:a14="http://schemas.microsoft.com/office/drawing/2010/main" Requires="a14">
        <dgm:pt modelId="{9B2698AD-BFD6-4E5B-BDD4-AAC8776FF480}">
          <dgm:prSet phldrT="[Testo]" custT="1"/>
          <dgm:spPr/>
          <dgm:t>
            <a:bodyPr/>
            <a:lstStyle/>
            <a:p>
              <a:pPr/>
              <a:r>
                <a:rPr lang="it-IT" sz="1400" b="0">
                  <a:solidFill>
                    <a:schemeClr val="tx2"/>
                  </a:solidFill>
                  <a:latin typeface="Quicksand" panose="020B0604020202020204" charset="0"/>
                </a:rPr>
                <a:t>Modello migliore</a:t>
              </a:r>
              <a:br>
                <a:rPr lang="it-IT" sz="1400" b="0">
                  <a:solidFill>
                    <a:schemeClr val="tx2"/>
                  </a:solidFill>
                  <a:latin typeface="Quicksand" panose="020B0604020202020204" charset="0"/>
                </a:rPr>
              </a:br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r>
                      <a:rPr lang="it-IT" sz="1400" b="0" i="0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Quicksand"/>
                        <a:cs typeface="Quicksand"/>
                        <a:sym typeface="Quicksand"/>
                      </a:rPr>
                      <m:t>(</m:t>
                    </m:r>
                    <m:r>
                      <a:rPr lang="it-IT" sz="1400" b="0" i="1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Quicksand"/>
                        <a:cs typeface="Quicksand"/>
                        <a:sym typeface="Quicksand"/>
                      </a:rPr>
                      <m:t>𝐴</m:t>
                    </m:r>
                    <m:sSup>
                      <m:sSupPr>
                        <m:ctrlPr>
                          <a:rPr lang="it-IT" sz="1400" b="0" i="1" dirty="0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Quicksand"/>
                            <a:cs typeface="Quicksand"/>
                            <a:sym typeface="Quicksand"/>
                          </a:rPr>
                        </m:ctrlPr>
                      </m:sSupPr>
                      <m:e>
                        <m:r>
                          <a:rPr lang="it-IT" sz="1400" b="0" i="1" dirty="0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Quicksand"/>
                            <a:cs typeface="Quicksand"/>
                            <a:sym typeface="Quicksand"/>
                          </a:rPr>
                          <m:t>𝑃</m:t>
                        </m:r>
                      </m:e>
                      <m:sup>
                        <m:r>
                          <a:rPr lang="it-IT" sz="1400" b="0" i="1" dirty="0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Quicksand"/>
                            <a:cs typeface="Quicksand"/>
                            <a:sym typeface="Quicksand"/>
                          </a:rPr>
                          <m:t>0.5</m:t>
                        </m:r>
                      </m:sup>
                    </m:sSup>
                    <m:r>
                      <a:rPr lang="it-IT" sz="1400" b="0" i="1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Quicksand"/>
                        <a:cs typeface="Quicksand"/>
                        <a:sym typeface="Quicksand"/>
                      </a:rPr>
                      <m:t>=0.587)</m:t>
                    </m:r>
                  </m:oMath>
                </m:oMathPara>
              </a14:m>
              <a:endParaRPr lang="it-IT" sz="1400" b="0">
                <a:solidFill>
                  <a:schemeClr val="tx2"/>
                </a:solidFill>
                <a:latin typeface="Quicksand" panose="020B0604020202020204" charset="0"/>
              </a:endParaRPr>
            </a:p>
          </dgm:t>
        </dgm:pt>
      </mc:Choice>
      <mc:Fallback>
        <dgm:pt modelId="{9B2698AD-BFD6-4E5B-BDD4-AAC8776FF480}">
          <dgm:prSet phldrT="[Testo]" custT="1"/>
          <dgm:spPr/>
          <dgm:t>
            <a:bodyPr/>
            <a:lstStyle/>
            <a:p>
              <a:pPr/>
              <a:r>
                <a:rPr lang="it-IT" sz="1400" b="0">
                  <a:solidFill>
                    <a:schemeClr val="tx2"/>
                  </a:solidFill>
                  <a:latin typeface="Quicksand" panose="020B0604020202020204" charset="0"/>
                </a:rPr>
                <a:t>Modello migliore</a:t>
              </a:r>
              <a:br>
                <a:rPr lang="it-IT" sz="1400" b="0">
                  <a:solidFill>
                    <a:schemeClr val="tx2"/>
                  </a:solidFill>
                  <a:latin typeface="Quicksand" panose="020B0604020202020204" charset="0"/>
                </a:rPr>
              </a:br>
              <a:r>
                <a:rPr lang="it-IT" sz="1400" b="0" i="0" dirty="0">
                  <a:solidFill>
                    <a:schemeClr val="tx2"/>
                  </a:solidFill>
                  <a:latin typeface="Cambria Math" panose="02040503050406030204" pitchFamily="18" charset="0"/>
                  <a:ea typeface="Quicksand"/>
                  <a:cs typeface="Quicksand"/>
                  <a:sym typeface="Quicksand"/>
                </a:rPr>
                <a:t>(𝐴𝑃^0.5=0.587)</a:t>
              </a:r>
              <a:endParaRPr lang="it-IT" sz="1400" b="0">
                <a:solidFill>
                  <a:schemeClr val="tx2"/>
                </a:solidFill>
                <a:latin typeface="Quicksand" panose="020B0604020202020204" charset="0"/>
              </a:endParaRPr>
            </a:p>
          </dgm:t>
        </dgm:pt>
      </mc:Fallback>
    </mc:AlternateContent>
    <dgm:pt modelId="{04FACBFE-57FC-42C7-96F3-B74250BEC031}" type="parTrans" cxnId="{14373355-377D-4F65-A433-31AC7D384239}">
      <dgm:prSet/>
      <dgm:spPr/>
      <dgm:t>
        <a:bodyPr/>
        <a:lstStyle/>
        <a:p>
          <a:endParaRPr lang="it-IT"/>
        </a:p>
      </dgm:t>
    </dgm:pt>
    <dgm:pt modelId="{561443FD-F595-4F2B-87C1-7C87D56761A2}" type="sibTrans" cxnId="{14373355-377D-4F65-A433-31AC7D384239}">
      <dgm:prSet/>
      <dgm:spPr/>
      <dgm:t>
        <a:bodyPr/>
        <a:lstStyle/>
        <a:p>
          <a:endParaRPr lang="it-IT"/>
        </a:p>
      </dgm:t>
    </dgm:pt>
    <dgm:pt modelId="{C5C98523-5296-493D-B459-ADA72C095410}" type="pres">
      <dgm:prSet presAssocID="{A30CD01D-F43A-4823-9813-1D1789707B5C}" presName="Name0" presStyleCnt="0">
        <dgm:presLayoutVars>
          <dgm:dir/>
          <dgm:resizeHandles val="exact"/>
        </dgm:presLayoutVars>
      </dgm:prSet>
      <dgm:spPr/>
    </dgm:pt>
    <dgm:pt modelId="{18DE3217-E414-447F-878C-1914148BD6E9}" type="pres">
      <dgm:prSet presAssocID="{9B2698AD-BFD6-4E5B-BDD4-AAC8776FF480}" presName="compNode" presStyleCnt="0"/>
      <dgm:spPr/>
    </dgm:pt>
    <dgm:pt modelId="{8D2E22C8-E2B3-4B89-B7C8-11139D66F7C9}" type="pres">
      <dgm:prSet presAssocID="{9B2698AD-BFD6-4E5B-BDD4-AAC8776FF480}" presName="pictRect" presStyleLbl="node1" presStyleIdx="0" presStyleCnt="2"/>
      <dgm:spPr>
        <a:prstGeom prst="rect">
          <a:avLst/>
        </a:prstGeom>
        <a:blipFill rotWithShape="1">
          <a:blip xmlns:r="http://schemas.openxmlformats.org/officeDocument/2006/relationships" r:embed="rId1"/>
          <a:srcRect/>
          <a:stretch>
            <a:fillRect l="-15000" r="-15000"/>
          </a:stretch>
        </a:blipFill>
      </dgm:spPr>
    </dgm:pt>
    <dgm:pt modelId="{6A9C9483-4528-4E18-8AF1-BA82E58EBC3B}" type="pres">
      <dgm:prSet presAssocID="{9B2698AD-BFD6-4E5B-BDD4-AAC8776FF480}" presName="textRect" presStyleLbl="revTx" presStyleIdx="0" presStyleCnt="2">
        <dgm:presLayoutVars>
          <dgm:bulletEnabled val="1"/>
        </dgm:presLayoutVars>
      </dgm:prSet>
      <dgm:spPr/>
    </dgm:pt>
    <dgm:pt modelId="{7C3AD502-2A7A-49C0-8FCB-0C63A7F2D977}" type="pres">
      <dgm:prSet presAssocID="{561443FD-F595-4F2B-87C1-7C87D56761A2}" presName="sibTrans" presStyleLbl="sibTrans2D1" presStyleIdx="0" presStyleCnt="0"/>
      <dgm:spPr/>
    </dgm:pt>
    <dgm:pt modelId="{CE494990-A9D0-4DBB-9A80-3E822D9FB21E}" type="pres">
      <dgm:prSet presAssocID="{D3F192EA-94B5-4430-A684-FE289993D783}" presName="compNode" presStyleCnt="0"/>
      <dgm:spPr/>
    </dgm:pt>
    <dgm:pt modelId="{4D005C5F-338C-4F78-8DBA-2599FC1F036D}" type="pres">
      <dgm:prSet presAssocID="{D3F192EA-94B5-4430-A684-FE289993D783}" presName="pictRect" presStyleLbl="node1" presStyleIdx="1" presStyleCnt="2"/>
      <dgm:spPr>
        <a:prstGeom prst="rect">
          <a:avLst/>
        </a:prstGeom>
        <a:blipFill rotWithShape="1">
          <a:blip xmlns:r="http://schemas.openxmlformats.org/officeDocument/2006/relationships" r:embed="rId2"/>
          <a:srcRect/>
          <a:stretch>
            <a:fillRect l="-15000" r="-15000"/>
          </a:stretch>
        </a:blipFill>
      </dgm:spPr>
    </dgm:pt>
    <dgm:pt modelId="{6E72146E-5F2F-4ABD-BC63-3A25878C788C}" type="pres">
      <dgm:prSet presAssocID="{D3F192EA-94B5-4430-A684-FE289993D783}" presName="textRect" presStyleLbl="revTx" presStyleIdx="1" presStyleCnt="2">
        <dgm:presLayoutVars>
          <dgm:bulletEnabled val="1"/>
        </dgm:presLayoutVars>
      </dgm:prSet>
      <dgm:spPr/>
    </dgm:pt>
  </dgm:ptLst>
  <dgm:cxnLst>
    <dgm:cxn modelId="{36453512-5F0E-4009-B7D7-1104E3924994}" type="presOf" srcId="{561443FD-F595-4F2B-87C1-7C87D56761A2}" destId="{7C3AD502-2A7A-49C0-8FCB-0C63A7F2D977}" srcOrd="0" destOrd="0" presId="urn:microsoft.com/office/officeart/2005/8/layout/pList1"/>
    <dgm:cxn modelId="{F048F95C-B9CA-4AD7-ADD0-82A9600575EE}" type="presOf" srcId="{D3F192EA-94B5-4430-A684-FE289993D783}" destId="{6E72146E-5F2F-4ABD-BC63-3A25878C788C}" srcOrd="0" destOrd="0" presId="urn:microsoft.com/office/officeart/2005/8/layout/pList1"/>
    <dgm:cxn modelId="{BFC97446-580C-4307-B556-FF43C78E6D05}" srcId="{A30CD01D-F43A-4823-9813-1D1789707B5C}" destId="{D3F192EA-94B5-4430-A684-FE289993D783}" srcOrd="1" destOrd="0" parTransId="{1F878F35-368A-463C-A23C-8B3465EEDBD7}" sibTransId="{06903D63-9BE7-4079-B2E1-DBF4923AE5D2}"/>
    <dgm:cxn modelId="{14373355-377D-4F65-A433-31AC7D384239}" srcId="{A30CD01D-F43A-4823-9813-1D1789707B5C}" destId="{9B2698AD-BFD6-4E5B-BDD4-AAC8776FF480}" srcOrd="0" destOrd="0" parTransId="{04FACBFE-57FC-42C7-96F3-B74250BEC031}" sibTransId="{561443FD-F595-4F2B-87C1-7C87D56761A2}"/>
    <dgm:cxn modelId="{7F0CE47F-0997-401F-8FF6-BF3D0C77A56C}" type="presOf" srcId="{9B2698AD-BFD6-4E5B-BDD4-AAC8776FF480}" destId="{6A9C9483-4528-4E18-8AF1-BA82E58EBC3B}" srcOrd="0" destOrd="0" presId="urn:microsoft.com/office/officeart/2005/8/layout/pList1"/>
    <dgm:cxn modelId="{66E39489-5120-4965-B556-13C79831219A}" type="presOf" srcId="{A30CD01D-F43A-4823-9813-1D1789707B5C}" destId="{C5C98523-5296-493D-B459-ADA72C095410}" srcOrd="0" destOrd="0" presId="urn:microsoft.com/office/officeart/2005/8/layout/pList1"/>
    <dgm:cxn modelId="{92289C01-D2D4-468B-9640-79D48DD21CBC}" type="presParOf" srcId="{C5C98523-5296-493D-B459-ADA72C095410}" destId="{18DE3217-E414-447F-878C-1914148BD6E9}" srcOrd="0" destOrd="0" presId="urn:microsoft.com/office/officeart/2005/8/layout/pList1"/>
    <dgm:cxn modelId="{0A5E98A0-84D5-4427-8CA9-EE986DA9D188}" type="presParOf" srcId="{18DE3217-E414-447F-878C-1914148BD6E9}" destId="{8D2E22C8-E2B3-4B89-B7C8-11139D66F7C9}" srcOrd="0" destOrd="0" presId="urn:microsoft.com/office/officeart/2005/8/layout/pList1"/>
    <dgm:cxn modelId="{EFB9C235-82F2-4A50-9820-249621E03B4A}" type="presParOf" srcId="{18DE3217-E414-447F-878C-1914148BD6E9}" destId="{6A9C9483-4528-4E18-8AF1-BA82E58EBC3B}" srcOrd="1" destOrd="0" presId="urn:microsoft.com/office/officeart/2005/8/layout/pList1"/>
    <dgm:cxn modelId="{34A7DC8C-0366-434C-95FC-B875435FB4AB}" type="presParOf" srcId="{C5C98523-5296-493D-B459-ADA72C095410}" destId="{7C3AD502-2A7A-49C0-8FCB-0C63A7F2D977}" srcOrd="1" destOrd="0" presId="urn:microsoft.com/office/officeart/2005/8/layout/pList1"/>
    <dgm:cxn modelId="{2F39700C-9E4D-4D4C-BF1E-95FB92C50682}" type="presParOf" srcId="{C5C98523-5296-493D-B459-ADA72C095410}" destId="{CE494990-A9D0-4DBB-9A80-3E822D9FB21E}" srcOrd="2" destOrd="0" presId="urn:microsoft.com/office/officeart/2005/8/layout/pList1"/>
    <dgm:cxn modelId="{35BD2D61-44C6-47B6-974B-4907FE0A8EE3}" type="presParOf" srcId="{CE494990-A9D0-4DBB-9A80-3E822D9FB21E}" destId="{4D005C5F-338C-4F78-8DBA-2599FC1F036D}" srcOrd="0" destOrd="0" presId="urn:microsoft.com/office/officeart/2005/8/layout/pList1"/>
    <dgm:cxn modelId="{CE246D01-49A3-43E3-B247-59C8E5955B22}" type="presParOf" srcId="{CE494990-A9D0-4DBB-9A80-3E822D9FB21E}" destId="{6E72146E-5F2F-4ABD-BC63-3A25878C788C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6.xml><?xml version="1.0" encoding="utf-8"?>
<dgm:dataModel xmlns:dgm="http://schemas.openxmlformats.org/drawingml/2006/diagram" xmlns:a="http://schemas.openxmlformats.org/drawingml/2006/main">
  <dgm:ptLst>
    <dgm:pt modelId="{A30CD01D-F43A-4823-9813-1D1789707B5C}" type="doc">
      <dgm:prSet loTypeId="urn:microsoft.com/office/officeart/2005/8/layout/pList1" loCatId="picture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D3F192EA-94B5-4430-A684-FE289993D783}">
      <dgm:prSet phldrT="[Testo]" custT="1"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it-IT">
              <a:noFill/>
            </a:rPr>
            <a:t> </a:t>
          </a:r>
        </a:p>
      </dgm:t>
    </dgm:pt>
    <dgm:pt modelId="{1F878F35-368A-463C-A23C-8B3465EEDBD7}" type="parTrans" cxnId="{BFC97446-580C-4307-B556-FF43C78E6D05}">
      <dgm:prSet/>
      <dgm:spPr/>
      <dgm:t>
        <a:bodyPr/>
        <a:lstStyle/>
        <a:p>
          <a:endParaRPr lang="it-IT"/>
        </a:p>
      </dgm:t>
    </dgm:pt>
    <dgm:pt modelId="{06903D63-9BE7-4079-B2E1-DBF4923AE5D2}" type="sibTrans" cxnId="{BFC97446-580C-4307-B556-FF43C78E6D05}">
      <dgm:prSet/>
      <dgm:spPr/>
      <dgm:t>
        <a:bodyPr/>
        <a:lstStyle/>
        <a:p>
          <a:endParaRPr lang="it-IT"/>
        </a:p>
      </dgm:t>
    </dgm:pt>
    <dgm:pt modelId="{9B2698AD-BFD6-4E5B-BDD4-AAC8776FF480}">
      <dgm:prSet phldrT="[Testo]" custT="1"/>
      <dgm:spPr>
        <a:blipFill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r>
            <a:rPr lang="it-IT">
              <a:noFill/>
            </a:rPr>
            <a:t> </a:t>
          </a:r>
        </a:p>
      </dgm:t>
    </dgm:pt>
    <dgm:pt modelId="{04FACBFE-57FC-42C7-96F3-B74250BEC031}" type="parTrans" cxnId="{14373355-377D-4F65-A433-31AC7D384239}">
      <dgm:prSet/>
      <dgm:spPr/>
      <dgm:t>
        <a:bodyPr/>
        <a:lstStyle/>
        <a:p>
          <a:endParaRPr lang="it-IT"/>
        </a:p>
      </dgm:t>
    </dgm:pt>
    <dgm:pt modelId="{561443FD-F595-4F2B-87C1-7C87D56761A2}" type="sibTrans" cxnId="{14373355-377D-4F65-A433-31AC7D384239}">
      <dgm:prSet/>
      <dgm:spPr/>
      <dgm:t>
        <a:bodyPr/>
        <a:lstStyle/>
        <a:p>
          <a:endParaRPr lang="it-IT"/>
        </a:p>
      </dgm:t>
    </dgm:pt>
    <dgm:pt modelId="{C5C98523-5296-493D-B459-ADA72C095410}" type="pres">
      <dgm:prSet presAssocID="{A30CD01D-F43A-4823-9813-1D1789707B5C}" presName="Name0" presStyleCnt="0">
        <dgm:presLayoutVars>
          <dgm:dir/>
          <dgm:resizeHandles val="exact"/>
        </dgm:presLayoutVars>
      </dgm:prSet>
      <dgm:spPr/>
    </dgm:pt>
    <dgm:pt modelId="{18DE3217-E414-447F-878C-1914148BD6E9}" type="pres">
      <dgm:prSet presAssocID="{9B2698AD-BFD6-4E5B-BDD4-AAC8776FF480}" presName="compNode" presStyleCnt="0"/>
      <dgm:spPr/>
    </dgm:pt>
    <dgm:pt modelId="{8D2E22C8-E2B3-4B89-B7C8-11139D66F7C9}" type="pres">
      <dgm:prSet presAssocID="{9B2698AD-BFD6-4E5B-BDD4-AAC8776FF480}" presName="pictRect" presStyleLbl="node1" presStyleIdx="0" presStyleCnt="2"/>
      <dgm:spPr>
        <a:prstGeom prst="rect">
          <a:avLst/>
        </a:prstGeom>
        <a:blipFill rotWithShape="1">
          <a:blip xmlns:r="http://schemas.openxmlformats.org/officeDocument/2006/relationships" r:embed="rId3"/>
          <a:srcRect/>
          <a:stretch>
            <a:fillRect l="-15000" r="-15000"/>
          </a:stretch>
        </a:blipFill>
      </dgm:spPr>
    </dgm:pt>
    <dgm:pt modelId="{6A9C9483-4528-4E18-8AF1-BA82E58EBC3B}" type="pres">
      <dgm:prSet presAssocID="{9B2698AD-BFD6-4E5B-BDD4-AAC8776FF480}" presName="textRect" presStyleLbl="revTx" presStyleIdx="0" presStyleCnt="2">
        <dgm:presLayoutVars>
          <dgm:bulletEnabled val="1"/>
        </dgm:presLayoutVars>
      </dgm:prSet>
      <dgm:spPr/>
    </dgm:pt>
    <dgm:pt modelId="{7C3AD502-2A7A-49C0-8FCB-0C63A7F2D977}" type="pres">
      <dgm:prSet presAssocID="{561443FD-F595-4F2B-87C1-7C87D56761A2}" presName="sibTrans" presStyleLbl="sibTrans2D1" presStyleIdx="0" presStyleCnt="0"/>
      <dgm:spPr/>
    </dgm:pt>
    <dgm:pt modelId="{CE494990-A9D0-4DBB-9A80-3E822D9FB21E}" type="pres">
      <dgm:prSet presAssocID="{D3F192EA-94B5-4430-A684-FE289993D783}" presName="compNode" presStyleCnt="0"/>
      <dgm:spPr/>
    </dgm:pt>
    <dgm:pt modelId="{4D005C5F-338C-4F78-8DBA-2599FC1F036D}" type="pres">
      <dgm:prSet presAssocID="{D3F192EA-94B5-4430-A684-FE289993D783}" presName="pictRect" presStyleLbl="node1" presStyleIdx="1" presStyleCnt="2"/>
      <dgm:spPr>
        <a:prstGeom prst="rect">
          <a:avLst/>
        </a:prstGeom>
        <a:blipFill rotWithShape="1">
          <a:blip xmlns:r="http://schemas.openxmlformats.org/officeDocument/2006/relationships" r:embed="rId4"/>
          <a:srcRect/>
          <a:stretch>
            <a:fillRect l="-15000" r="-15000"/>
          </a:stretch>
        </a:blipFill>
      </dgm:spPr>
    </dgm:pt>
    <dgm:pt modelId="{6E72146E-5F2F-4ABD-BC63-3A25878C788C}" type="pres">
      <dgm:prSet presAssocID="{D3F192EA-94B5-4430-A684-FE289993D783}" presName="textRect" presStyleLbl="revTx" presStyleIdx="1" presStyleCnt="2">
        <dgm:presLayoutVars>
          <dgm:bulletEnabled val="1"/>
        </dgm:presLayoutVars>
      </dgm:prSet>
      <dgm:spPr/>
    </dgm:pt>
  </dgm:ptLst>
  <dgm:cxnLst>
    <dgm:cxn modelId="{36453512-5F0E-4009-B7D7-1104E3924994}" type="presOf" srcId="{561443FD-F595-4F2B-87C1-7C87D56761A2}" destId="{7C3AD502-2A7A-49C0-8FCB-0C63A7F2D977}" srcOrd="0" destOrd="0" presId="urn:microsoft.com/office/officeart/2005/8/layout/pList1"/>
    <dgm:cxn modelId="{F048F95C-B9CA-4AD7-ADD0-82A9600575EE}" type="presOf" srcId="{D3F192EA-94B5-4430-A684-FE289993D783}" destId="{6E72146E-5F2F-4ABD-BC63-3A25878C788C}" srcOrd="0" destOrd="0" presId="urn:microsoft.com/office/officeart/2005/8/layout/pList1"/>
    <dgm:cxn modelId="{BFC97446-580C-4307-B556-FF43C78E6D05}" srcId="{A30CD01D-F43A-4823-9813-1D1789707B5C}" destId="{D3F192EA-94B5-4430-A684-FE289993D783}" srcOrd="1" destOrd="0" parTransId="{1F878F35-368A-463C-A23C-8B3465EEDBD7}" sibTransId="{06903D63-9BE7-4079-B2E1-DBF4923AE5D2}"/>
    <dgm:cxn modelId="{14373355-377D-4F65-A433-31AC7D384239}" srcId="{A30CD01D-F43A-4823-9813-1D1789707B5C}" destId="{9B2698AD-BFD6-4E5B-BDD4-AAC8776FF480}" srcOrd="0" destOrd="0" parTransId="{04FACBFE-57FC-42C7-96F3-B74250BEC031}" sibTransId="{561443FD-F595-4F2B-87C1-7C87D56761A2}"/>
    <dgm:cxn modelId="{7F0CE47F-0997-401F-8FF6-BF3D0C77A56C}" type="presOf" srcId="{9B2698AD-BFD6-4E5B-BDD4-AAC8776FF480}" destId="{6A9C9483-4528-4E18-8AF1-BA82E58EBC3B}" srcOrd="0" destOrd="0" presId="urn:microsoft.com/office/officeart/2005/8/layout/pList1"/>
    <dgm:cxn modelId="{66E39489-5120-4965-B556-13C79831219A}" type="presOf" srcId="{A30CD01D-F43A-4823-9813-1D1789707B5C}" destId="{C5C98523-5296-493D-B459-ADA72C095410}" srcOrd="0" destOrd="0" presId="urn:microsoft.com/office/officeart/2005/8/layout/pList1"/>
    <dgm:cxn modelId="{92289C01-D2D4-468B-9640-79D48DD21CBC}" type="presParOf" srcId="{C5C98523-5296-493D-B459-ADA72C095410}" destId="{18DE3217-E414-447F-878C-1914148BD6E9}" srcOrd="0" destOrd="0" presId="urn:microsoft.com/office/officeart/2005/8/layout/pList1"/>
    <dgm:cxn modelId="{0A5E98A0-84D5-4427-8CA9-EE986DA9D188}" type="presParOf" srcId="{18DE3217-E414-447F-878C-1914148BD6E9}" destId="{8D2E22C8-E2B3-4B89-B7C8-11139D66F7C9}" srcOrd="0" destOrd="0" presId="urn:microsoft.com/office/officeart/2005/8/layout/pList1"/>
    <dgm:cxn modelId="{EFB9C235-82F2-4A50-9820-249621E03B4A}" type="presParOf" srcId="{18DE3217-E414-447F-878C-1914148BD6E9}" destId="{6A9C9483-4528-4E18-8AF1-BA82E58EBC3B}" srcOrd="1" destOrd="0" presId="urn:microsoft.com/office/officeart/2005/8/layout/pList1"/>
    <dgm:cxn modelId="{34A7DC8C-0366-434C-95FC-B875435FB4AB}" type="presParOf" srcId="{C5C98523-5296-493D-B459-ADA72C095410}" destId="{7C3AD502-2A7A-49C0-8FCB-0C63A7F2D977}" srcOrd="1" destOrd="0" presId="urn:microsoft.com/office/officeart/2005/8/layout/pList1"/>
    <dgm:cxn modelId="{2F39700C-9E4D-4D4C-BF1E-95FB92C50682}" type="presParOf" srcId="{C5C98523-5296-493D-B459-ADA72C095410}" destId="{CE494990-A9D0-4DBB-9A80-3E822D9FB21E}" srcOrd="2" destOrd="0" presId="urn:microsoft.com/office/officeart/2005/8/layout/pList1"/>
    <dgm:cxn modelId="{35BD2D61-44C6-47B6-974B-4907FE0A8EE3}" type="presParOf" srcId="{CE494990-A9D0-4DBB-9A80-3E822D9FB21E}" destId="{4D005C5F-338C-4F78-8DBA-2599FC1F036D}" srcOrd="0" destOrd="0" presId="urn:microsoft.com/office/officeart/2005/8/layout/pList1"/>
    <dgm:cxn modelId="{CE246D01-49A3-43E3-B247-59C8E5955B22}" type="presParOf" srcId="{CE494990-A9D0-4DBB-9A80-3E822D9FB21E}" destId="{6E72146E-5F2F-4ABD-BC63-3A25878C788C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7.xml><?xml version="1.0" encoding="utf-8"?>
<dgm:dataModel xmlns:dgm="http://schemas.openxmlformats.org/drawingml/2006/diagram" xmlns:a="http://schemas.openxmlformats.org/drawingml/2006/main">
  <dgm:ptLst>
    <dgm:pt modelId="{A30CD01D-F43A-4823-9813-1D1789707B5C}" type="doc">
      <dgm:prSet loTypeId="urn:microsoft.com/office/officeart/2005/8/layout/pList1" loCatId="picture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D3F192EA-94B5-4430-A684-FE289993D783}">
      <dgm:prSet phldrT="[Testo]" custT="1"/>
      <dgm:spPr/>
      <dgm:t>
        <a:bodyPr/>
        <a:lstStyle/>
        <a:p>
          <a:endParaRPr lang="it-IT" sz="1400">
            <a:solidFill>
              <a:schemeClr val="tx2"/>
            </a:solidFill>
          </a:endParaRPr>
        </a:p>
      </dgm:t>
    </dgm:pt>
    <dgm:pt modelId="{1F878F35-368A-463C-A23C-8B3465EEDBD7}" type="parTrans" cxnId="{BFC97446-580C-4307-B556-FF43C78E6D05}">
      <dgm:prSet/>
      <dgm:spPr/>
      <dgm:t>
        <a:bodyPr/>
        <a:lstStyle/>
        <a:p>
          <a:endParaRPr lang="it-IT"/>
        </a:p>
      </dgm:t>
    </dgm:pt>
    <dgm:pt modelId="{06903D63-9BE7-4079-B2E1-DBF4923AE5D2}" type="sibTrans" cxnId="{BFC97446-580C-4307-B556-FF43C78E6D05}">
      <dgm:prSet/>
      <dgm:spPr/>
      <dgm:t>
        <a:bodyPr/>
        <a:lstStyle/>
        <a:p>
          <a:endParaRPr lang="it-IT"/>
        </a:p>
      </dgm:t>
    </dgm:pt>
    <dgm:pt modelId="{9B2698AD-BFD6-4E5B-BDD4-AAC8776FF480}">
      <dgm:prSet phldrT="[Testo]" custT="1"/>
      <dgm:spPr/>
      <dgm:t>
        <a:bodyPr/>
        <a:lstStyle/>
        <a:p>
          <a:endParaRPr lang="it-IT" sz="1400">
            <a:solidFill>
              <a:schemeClr val="tx2"/>
            </a:solidFill>
          </a:endParaRPr>
        </a:p>
      </dgm:t>
    </dgm:pt>
    <dgm:pt modelId="{04FACBFE-57FC-42C7-96F3-B74250BEC031}" type="parTrans" cxnId="{14373355-377D-4F65-A433-31AC7D384239}">
      <dgm:prSet/>
      <dgm:spPr/>
      <dgm:t>
        <a:bodyPr/>
        <a:lstStyle/>
        <a:p>
          <a:endParaRPr lang="it-IT"/>
        </a:p>
      </dgm:t>
    </dgm:pt>
    <dgm:pt modelId="{561443FD-F595-4F2B-87C1-7C87D56761A2}" type="sibTrans" cxnId="{14373355-377D-4F65-A433-31AC7D384239}">
      <dgm:prSet/>
      <dgm:spPr/>
      <dgm:t>
        <a:bodyPr/>
        <a:lstStyle/>
        <a:p>
          <a:endParaRPr lang="it-IT"/>
        </a:p>
      </dgm:t>
    </dgm:pt>
    <dgm:pt modelId="{C5C98523-5296-493D-B459-ADA72C095410}" type="pres">
      <dgm:prSet presAssocID="{A30CD01D-F43A-4823-9813-1D1789707B5C}" presName="Name0" presStyleCnt="0">
        <dgm:presLayoutVars>
          <dgm:dir/>
          <dgm:resizeHandles val="exact"/>
        </dgm:presLayoutVars>
      </dgm:prSet>
      <dgm:spPr/>
    </dgm:pt>
    <dgm:pt modelId="{18DE3217-E414-447F-878C-1914148BD6E9}" type="pres">
      <dgm:prSet presAssocID="{9B2698AD-BFD6-4E5B-BDD4-AAC8776FF480}" presName="compNode" presStyleCnt="0"/>
      <dgm:spPr/>
    </dgm:pt>
    <dgm:pt modelId="{8D2E22C8-E2B3-4B89-B7C8-11139D66F7C9}" type="pres">
      <dgm:prSet presAssocID="{9B2698AD-BFD6-4E5B-BDD4-AAC8776FF480}" presName="pictRect" presStyleLbl="node1" presStyleIdx="0" presStyleCnt="2"/>
      <dgm:spPr>
        <a:prstGeom prst="rect">
          <a:avLst/>
        </a:prstGeom>
        <a:blipFill rotWithShape="1">
          <a:blip xmlns:r="http://schemas.openxmlformats.org/officeDocument/2006/relationships" r:embed="rId1"/>
          <a:srcRect/>
          <a:stretch>
            <a:fillRect l="-15000" r="-15000"/>
          </a:stretch>
        </a:blipFill>
      </dgm:spPr>
    </dgm:pt>
    <dgm:pt modelId="{6A9C9483-4528-4E18-8AF1-BA82E58EBC3B}" type="pres">
      <dgm:prSet presAssocID="{9B2698AD-BFD6-4E5B-BDD4-AAC8776FF480}" presName="textRect" presStyleLbl="revTx" presStyleIdx="0" presStyleCnt="2">
        <dgm:presLayoutVars>
          <dgm:bulletEnabled val="1"/>
        </dgm:presLayoutVars>
      </dgm:prSet>
      <dgm:spPr/>
    </dgm:pt>
    <dgm:pt modelId="{7C3AD502-2A7A-49C0-8FCB-0C63A7F2D977}" type="pres">
      <dgm:prSet presAssocID="{561443FD-F595-4F2B-87C1-7C87D56761A2}" presName="sibTrans" presStyleLbl="sibTrans2D1" presStyleIdx="0" presStyleCnt="0"/>
      <dgm:spPr/>
    </dgm:pt>
    <dgm:pt modelId="{CE494990-A9D0-4DBB-9A80-3E822D9FB21E}" type="pres">
      <dgm:prSet presAssocID="{D3F192EA-94B5-4430-A684-FE289993D783}" presName="compNode" presStyleCnt="0"/>
      <dgm:spPr/>
    </dgm:pt>
    <dgm:pt modelId="{4D005C5F-338C-4F78-8DBA-2599FC1F036D}" type="pres">
      <dgm:prSet presAssocID="{D3F192EA-94B5-4430-A684-FE289993D783}" presName="pictRect" presStyleLbl="node1" presStyleIdx="1" presStyleCnt="2"/>
      <dgm:spPr>
        <a:prstGeom prst="rect">
          <a:avLst/>
        </a:prstGeom>
        <a:blipFill dpi="0" rotWithShape="1">
          <a:blip xmlns:r="http://schemas.openxmlformats.org/officeDocument/2006/relationships" r:embed="rId2"/>
          <a:srcRect/>
          <a:stretch>
            <a:fillRect l="-7689" t="-490" r="-22233" b="490"/>
          </a:stretch>
        </a:blipFill>
      </dgm:spPr>
    </dgm:pt>
    <dgm:pt modelId="{6E72146E-5F2F-4ABD-BC63-3A25878C788C}" type="pres">
      <dgm:prSet presAssocID="{D3F192EA-94B5-4430-A684-FE289993D783}" presName="textRect" presStyleLbl="revTx" presStyleIdx="1" presStyleCnt="2">
        <dgm:presLayoutVars>
          <dgm:bulletEnabled val="1"/>
        </dgm:presLayoutVars>
      </dgm:prSet>
      <dgm:spPr/>
    </dgm:pt>
  </dgm:ptLst>
  <dgm:cxnLst>
    <dgm:cxn modelId="{36453512-5F0E-4009-B7D7-1104E3924994}" type="presOf" srcId="{561443FD-F595-4F2B-87C1-7C87D56761A2}" destId="{7C3AD502-2A7A-49C0-8FCB-0C63A7F2D977}" srcOrd="0" destOrd="0" presId="urn:microsoft.com/office/officeart/2005/8/layout/pList1"/>
    <dgm:cxn modelId="{F048F95C-B9CA-4AD7-ADD0-82A9600575EE}" type="presOf" srcId="{D3F192EA-94B5-4430-A684-FE289993D783}" destId="{6E72146E-5F2F-4ABD-BC63-3A25878C788C}" srcOrd="0" destOrd="0" presId="urn:microsoft.com/office/officeart/2005/8/layout/pList1"/>
    <dgm:cxn modelId="{BFC97446-580C-4307-B556-FF43C78E6D05}" srcId="{A30CD01D-F43A-4823-9813-1D1789707B5C}" destId="{D3F192EA-94B5-4430-A684-FE289993D783}" srcOrd="1" destOrd="0" parTransId="{1F878F35-368A-463C-A23C-8B3465EEDBD7}" sibTransId="{06903D63-9BE7-4079-B2E1-DBF4923AE5D2}"/>
    <dgm:cxn modelId="{14373355-377D-4F65-A433-31AC7D384239}" srcId="{A30CD01D-F43A-4823-9813-1D1789707B5C}" destId="{9B2698AD-BFD6-4E5B-BDD4-AAC8776FF480}" srcOrd="0" destOrd="0" parTransId="{04FACBFE-57FC-42C7-96F3-B74250BEC031}" sibTransId="{561443FD-F595-4F2B-87C1-7C87D56761A2}"/>
    <dgm:cxn modelId="{7F0CE47F-0997-401F-8FF6-BF3D0C77A56C}" type="presOf" srcId="{9B2698AD-BFD6-4E5B-BDD4-AAC8776FF480}" destId="{6A9C9483-4528-4E18-8AF1-BA82E58EBC3B}" srcOrd="0" destOrd="0" presId="urn:microsoft.com/office/officeart/2005/8/layout/pList1"/>
    <dgm:cxn modelId="{66E39489-5120-4965-B556-13C79831219A}" type="presOf" srcId="{A30CD01D-F43A-4823-9813-1D1789707B5C}" destId="{C5C98523-5296-493D-B459-ADA72C095410}" srcOrd="0" destOrd="0" presId="urn:microsoft.com/office/officeart/2005/8/layout/pList1"/>
    <dgm:cxn modelId="{92289C01-D2D4-468B-9640-79D48DD21CBC}" type="presParOf" srcId="{C5C98523-5296-493D-B459-ADA72C095410}" destId="{18DE3217-E414-447F-878C-1914148BD6E9}" srcOrd="0" destOrd="0" presId="urn:microsoft.com/office/officeart/2005/8/layout/pList1"/>
    <dgm:cxn modelId="{0A5E98A0-84D5-4427-8CA9-EE986DA9D188}" type="presParOf" srcId="{18DE3217-E414-447F-878C-1914148BD6E9}" destId="{8D2E22C8-E2B3-4B89-B7C8-11139D66F7C9}" srcOrd="0" destOrd="0" presId="urn:microsoft.com/office/officeart/2005/8/layout/pList1"/>
    <dgm:cxn modelId="{EFB9C235-82F2-4A50-9820-249621E03B4A}" type="presParOf" srcId="{18DE3217-E414-447F-878C-1914148BD6E9}" destId="{6A9C9483-4528-4E18-8AF1-BA82E58EBC3B}" srcOrd="1" destOrd="0" presId="urn:microsoft.com/office/officeart/2005/8/layout/pList1"/>
    <dgm:cxn modelId="{34A7DC8C-0366-434C-95FC-B875435FB4AB}" type="presParOf" srcId="{C5C98523-5296-493D-B459-ADA72C095410}" destId="{7C3AD502-2A7A-49C0-8FCB-0C63A7F2D977}" srcOrd="1" destOrd="0" presId="urn:microsoft.com/office/officeart/2005/8/layout/pList1"/>
    <dgm:cxn modelId="{2F39700C-9E4D-4D4C-BF1E-95FB92C50682}" type="presParOf" srcId="{C5C98523-5296-493D-B459-ADA72C095410}" destId="{CE494990-A9D0-4DBB-9A80-3E822D9FB21E}" srcOrd="2" destOrd="0" presId="urn:microsoft.com/office/officeart/2005/8/layout/pList1"/>
    <dgm:cxn modelId="{35BD2D61-44C6-47B6-974B-4907FE0A8EE3}" type="presParOf" srcId="{CE494990-A9D0-4DBB-9A80-3E822D9FB21E}" destId="{4D005C5F-338C-4F78-8DBA-2599FC1F036D}" srcOrd="0" destOrd="0" presId="urn:microsoft.com/office/officeart/2005/8/layout/pList1"/>
    <dgm:cxn modelId="{CE246D01-49A3-43E3-B247-59C8E5955B22}" type="presParOf" srcId="{CE494990-A9D0-4DBB-9A80-3E822D9FB21E}" destId="{6E72146E-5F2F-4ABD-BC63-3A25878C788C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8.xml><?xml version="1.0" encoding="utf-8"?>
<dgm:dataModel xmlns:dgm="http://schemas.openxmlformats.org/drawingml/2006/diagram" xmlns:a="http://schemas.openxmlformats.org/drawingml/2006/main">
  <dgm:ptLst>
    <dgm:pt modelId="{A30CD01D-F43A-4823-9813-1D1789707B5C}" type="doc">
      <dgm:prSet loTypeId="urn:microsoft.com/office/officeart/2005/8/layout/pList1" loCatId="picture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D3F192EA-94B5-4430-A684-FE289993D783}">
      <dgm:prSet phldrT="[Testo]" custT="1"/>
      <dgm:spPr/>
      <dgm:t>
        <a:bodyPr/>
        <a:lstStyle/>
        <a:p>
          <a:endParaRPr lang="it-IT" sz="1400">
            <a:solidFill>
              <a:schemeClr val="tx2"/>
            </a:solidFill>
          </a:endParaRPr>
        </a:p>
      </dgm:t>
    </dgm:pt>
    <dgm:pt modelId="{1F878F35-368A-463C-A23C-8B3465EEDBD7}" type="parTrans" cxnId="{BFC97446-580C-4307-B556-FF43C78E6D05}">
      <dgm:prSet/>
      <dgm:spPr/>
      <dgm:t>
        <a:bodyPr/>
        <a:lstStyle/>
        <a:p>
          <a:endParaRPr lang="it-IT"/>
        </a:p>
      </dgm:t>
    </dgm:pt>
    <dgm:pt modelId="{06903D63-9BE7-4079-B2E1-DBF4923AE5D2}" type="sibTrans" cxnId="{BFC97446-580C-4307-B556-FF43C78E6D05}">
      <dgm:prSet/>
      <dgm:spPr/>
      <dgm:t>
        <a:bodyPr/>
        <a:lstStyle/>
        <a:p>
          <a:endParaRPr lang="it-IT"/>
        </a:p>
      </dgm:t>
    </dgm:pt>
    <dgm:pt modelId="{9B2698AD-BFD6-4E5B-BDD4-AAC8776FF480}">
      <dgm:prSet phldrT="[Testo]" custT="1"/>
      <dgm:spPr/>
      <dgm:t>
        <a:bodyPr/>
        <a:lstStyle/>
        <a:p>
          <a:endParaRPr lang="it-IT" sz="1400">
            <a:solidFill>
              <a:schemeClr val="tx2"/>
            </a:solidFill>
          </a:endParaRPr>
        </a:p>
      </dgm:t>
    </dgm:pt>
    <dgm:pt modelId="{04FACBFE-57FC-42C7-96F3-B74250BEC031}" type="parTrans" cxnId="{14373355-377D-4F65-A433-31AC7D384239}">
      <dgm:prSet/>
      <dgm:spPr/>
      <dgm:t>
        <a:bodyPr/>
        <a:lstStyle/>
        <a:p>
          <a:endParaRPr lang="it-IT"/>
        </a:p>
      </dgm:t>
    </dgm:pt>
    <dgm:pt modelId="{561443FD-F595-4F2B-87C1-7C87D56761A2}" type="sibTrans" cxnId="{14373355-377D-4F65-A433-31AC7D384239}">
      <dgm:prSet/>
      <dgm:spPr/>
      <dgm:t>
        <a:bodyPr/>
        <a:lstStyle/>
        <a:p>
          <a:endParaRPr lang="it-IT"/>
        </a:p>
      </dgm:t>
    </dgm:pt>
    <dgm:pt modelId="{C5C98523-5296-493D-B459-ADA72C095410}" type="pres">
      <dgm:prSet presAssocID="{A30CD01D-F43A-4823-9813-1D1789707B5C}" presName="Name0" presStyleCnt="0">
        <dgm:presLayoutVars>
          <dgm:dir/>
          <dgm:resizeHandles val="exact"/>
        </dgm:presLayoutVars>
      </dgm:prSet>
      <dgm:spPr/>
    </dgm:pt>
    <dgm:pt modelId="{18DE3217-E414-447F-878C-1914148BD6E9}" type="pres">
      <dgm:prSet presAssocID="{9B2698AD-BFD6-4E5B-BDD4-AAC8776FF480}" presName="compNode" presStyleCnt="0"/>
      <dgm:spPr/>
    </dgm:pt>
    <dgm:pt modelId="{8D2E22C8-E2B3-4B89-B7C8-11139D66F7C9}" type="pres">
      <dgm:prSet presAssocID="{9B2698AD-BFD6-4E5B-BDD4-AAC8776FF480}" presName="pictRect" presStyleLbl="node1" presStyleIdx="0" presStyleCnt="2"/>
      <dgm:spPr>
        <a:prstGeom prst="rect">
          <a:avLst/>
        </a:prstGeom>
        <a:blipFill dpi="0" rotWithShape="1">
          <a:blip xmlns:r="http://schemas.openxmlformats.org/officeDocument/2006/relationships" r:embed="rId1"/>
          <a:srcRect/>
          <a:stretch>
            <a:fillRect l="-23930" r="-70"/>
          </a:stretch>
        </a:blipFill>
      </dgm:spPr>
    </dgm:pt>
    <dgm:pt modelId="{6A9C9483-4528-4E18-8AF1-BA82E58EBC3B}" type="pres">
      <dgm:prSet presAssocID="{9B2698AD-BFD6-4E5B-BDD4-AAC8776FF480}" presName="textRect" presStyleLbl="revTx" presStyleIdx="0" presStyleCnt="2">
        <dgm:presLayoutVars>
          <dgm:bulletEnabled val="1"/>
        </dgm:presLayoutVars>
      </dgm:prSet>
      <dgm:spPr/>
    </dgm:pt>
    <dgm:pt modelId="{7C3AD502-2A7A-49C0-8FCB-0C63A7F2D977}" type="pres">
      <dgm:prSet presAssocID="{561443FD-F595-4F2B-87C1-7C87D56761A2}" presName="sibTrans" presStyleLbl="sibTrans2D1" presStyleIdx="0" presStyleCnt="0"/>
      <dgm:spPr/>
    </dgm:pt>
    <dgm:pt modelId="{CE494990-A9D0-4DBB-9A80-3E822D9FB21E}" type="pres">
      <dgm:prSet presAssocID="{D3F192EA-94B5-4430-A684-FE289993D783}" presName="compNode" presStyleCnt="0"/>
      <dgm:spPr/>
    </dgm:pt>
    <dgm:pt modelId="{4D005C5F-338C-4F78-8DBA-2599FC1F036D}" type="pres">
      <dgm:prSet presAssocID="{D3F192EA-94B5-4430-A684-FE289993D783}" presName="pictRect" presStyleLbl="node1" presStyleIdx="1" presStyleCnt="2"/>
      <dgm:spPr>
        <a:prstGeom prst="rect">
          <a:avLst/>
        </a:prstGeom>
        <a:blipFill dpi="0" rotWithShape="1">
          <a:blip xmlns:r="http://schemas.openxmlformats.org/officeDocument/2006/relationships" r:embed="rId2"/>
          <a:srcRect/>
          <a:stretch>
            <a:fillRect l="-25437" t="707" r="-4563" b="-707"/>
          </a:stretch>
        </a:blipFill>
      </dgm:spPr>
    </dgm:pt>
    <dgm:pt modelId="{6E72146E-5F2F-4ABD-BC63-3A25878C788C}" type="pres">
      <dgm:prSet presAssocID="{D3F192EA-94B5-4430-A684-FE289993D783}" presName="textRect" presStyleLbl="revTx" presStyleIdx="1" presStyleCnt="2">
        <dgm:presLayoutVars>
          <dgm:bulletEnabled val="1"/>
        </dgm:presLayoutVars>
      </dgm:prSet>
      <dgm:spPr/>
    </dgm:pt>
  </dgm:ptLst>
  <dgm:cxnLst>
    <dgm:cxn modelId="{36453512-5F0E-4009-B7D7-1104E3924994}" type="presOf" srcId="{561443FD-F595-4F2B-87C1-7C87D56761A2}" destId="{7C3AD502-2A7A-49C0-8FCB-0C63A7F2D977}" srcOrd="0" destOrd="0" presId="urn:microsoft.com/office/officeart/2005/8/layout/pList1"/>
    <dgm:cxn modelId="{F048F95C-B9CA-4AD7-ADD0-82A9600575EE}" type="presOf" srcId="{D3F192EA-94B5-4430-A684-FE289993D783}" destId="{6E72146E-5F2F-4ABD-BC63-3A25878C788C}" srcOrd="0" destOrd="0" presId="urn:microsoft.com/office/officeart/2005/8/layout/pList1"/>
    <dgm:cxn modelId="{BFC97446-580C-4307-B556-FF43C78E6D05}" srcId="{A30CD01D-F43A-4823-9813-1D1789707B5C}" destId="{D3F192EA-94B5-4430-A684-FE289993D783}" srcOrd="1" destOrd="0" parTransId="{1F878F35-368A-463C-A23C-8B3465EEDBD7}" sibTransId="{06903D63-9BE7-4079-B2E1-DBF4923AE5D2}"/>
    <dgm:cxn modelId="{14373355-377D-4F65-A433-31AC7D384239}" srcId="{A30CD01D-F43A-4823-9813-1D1789707B5C}" destId="{9B2698AD-BFD6-4E5B-BDD4-AAC8776FF480}" srcOrd="0" destOrd="0" parTransId="{04FACBFE-57FC-42C7-96F3-B74250BEC031}" sibTransId="{561443FD-F595-4F2B-87C1-7C87D56761A2}"/>
    <dgm:cxn modelId="{7F0CE47F-0997-401F-8FF6-BF3D0C77A56C}" type="presOf" srcId="{9B2698AD-BFD6-4E5B-BDD4-AAC8776FF480}" destId="{6A9C9483-4528-4E18-8AF1-BA82E58EBC3B}" srcOrd="0" destOrd="0" presId="urn:microsoft.com/office/officeart/2005/8/layout/pList1"/>
    <dgm:cxn modelId="{66E39489-5120-4965-B556-13C79831219A}" type="presOf" srcId="{A30CD01D-F43A-4823-9813-1D1789707B5C}" destId="{C5C98523-5296-493D-B459-ADA72C095410}" srcOrd="0" destOrd="0" presId="urn:microsoft.com/office/officeart/2005/8/layout/pList1"/>
    <dgm:cxn modelId="{92289C01-D2D4-468B-9640-79D48DD21CBC}" type="presParOf" srcId="{C5C98523-5296-493D-B459-ADA72C095410}" destId="{18DE3217-E414-447F-878C-1914148BD6E9}" srcOrd="0" destOrd="0" presId="urn:microsoft.com/office/officeart/2005/8/layout/pList1"/>
    <dgm:cxn modelId="{0A5E98A0-84D5-4427-8CA9-EE986DA9D188}" type="presParOf" srcId="{18DE3217-E414-447F-878C-1914148BD6E9}" destId="{8D2E22C8-E2B3-4B89-B7C8-11139D66F7C9}" srcOrd="0" destOrd="0" presId="urn:microsoft.com/office/officeart/2005/8/layout/pList1"/>
    <dgm:cxn modelId="{EFB9C235-82F2-4A50-9820-249621E03B4A}" type="presParOf" srcId="{18DE3217-E414-447F-878C-1914148BD6E9}" destId="{6A9C9483-4528-4E18-8AF1-BA82E58EBC3B}" srcOrd="1" destOrd="0" presId="urn:microsoft.com/office/officeart/2005/8/layout/pList1"/>
    <dgm:cxn modelId="{34A7DC8C-0366-434C-95FC-B875435FB4AB}" type="presParOf" srcId="{C5C98523-5296-493D-B459-ADA72C095410}" destId="{7C3AD502-2A7A-49C0-8FCB-0C63A7F2D977}" srcOrd="1" destOrd="0" presId="urn:microsoft.com/office/officeart/2005/8/layout/pList1"/>
    <dgm:cxn modelId="{2F39700C-9E4D-4D4C-BF1E-95FB92C50682}" type="presParOf" srcId="{C5C98523-5296-493D-B459-ADA72C095410}" destId="{CE494990-A9D0-4DBB-9A80-3E822D9FB21E}" srcOrd="2" destOrd="0" presId="urn:microsoft.com/office/officeart/2005/8/layout/pList1"/>
    <dgm:cxn modelId="{35BD2D61-44C6-47B6-974B-4907FE0A8EE3}" type="presParOf" srcId="{CE494990-A9D0-4DBB-9A80-3E822D9FB21E}" destId="{4D005C5F-338C-4F78-8DBA-2599FC1F036D}" srcOrd="0" destOrd="0" presId="urn:microsoft.com/office/officeart/2005/8/layout/pList1"/>
    <dgm:cxn modelId="{CE246D01-49A3-43E3-B247-59C8E5955B22}" type="presParOf" srcId="{CE494990-A9D0-4DBB-9A80-3E822D9FB21E}" destId="{6E72146E-5F2F-4ABD-BC63-3A25878C788C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9.xml><?xml version="1.0" encoding="utf-8"?>
<dgm:dataModel xmlns:dgm="http://schemas.openxmlformats.org/drawingml/2006/diagram" xmlns:a="http://schemas.openxmlformats.org/drawingml/2006/main">
  <dgm:ptLst>
    <dgm:pt modelId="{A30CD01D-F43A-4823-9813-1D1789707B5C}" type="doc">
      <dgm:prSet loTypeId="urn:microsoft.com/office/officeart/2005/8/layout/pList1" loCatId="picture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D3F192EA-94B5-4430-A684-FE289993D783}">
      <dgm:prSet phldrT="[Testo]" custT="1"/>
      <dgm:spPr/>
      <dgm:t>
        <a:bodyPr/>
        <a:lstStyle/>
        <a:p>
          <a:endParaRPr lang="it-IT" sz="1400">
            <a:solidFill>
              <a:schemeClr val="tx2"/>
            </a:solidFill>
          </a:endParaRPr>
        </a:p>
      </dgm:t>
    </dgm:pt>
    <dgm:pt modelId="{1F878F35-368A-463C-A23C-8B3465EEDBD7}" type="parTrans" cxnId="{BFC97446-580C-4307-B556-FF43C78E6D05}">
      <dgm:prSet/>
      <dgm:spPr/>
      <dgm:t>
        <a:bodyPr/>
        <a:lstStyle/>
        <a:p>
          <a:endParaRPr lang="it-IT"/>
        </a:p>
      </dgm:t>
    </dgm:pt>
    <dgm:pt modelId="{06903D63-9BE7-4079-B2E1-DBF4923AE5D2}" type="sibTrans" cxnId="{BFC97446-580C-4307-B556-FF43C78E6D05}">
      <dgm:prSet/>
      <dgm:spPr/>
      <dgm:t>
        <a:bodyPr/>
        <a:lstStyle/>
        <a:p>
          <a:endParaRPr lang="it-IT"/>
        </a:p>
      </dgm:t>
    </dgm:pt>
    <dgm:pt modelId="{9B2698AD-BFD6-4E5B-BDD4-AAC8776FF480}">
      <dgm:prSet phldrT="[Testo]" custT="1"/>
      <dgm:spPr/>
      <dgm:t>
        <a:bodyPr/>
        <a:lstStyle/>
        <a:p>
          <a:endParaRPr lang="it-IT" sz="1400">
            <a:solidFill>
              <a:schemeClr val="tx2"/>
            </a:solidFill>
          </a:endParaRPr>
        </a:p>
      </dgm:t>
    </dgm:pt>
    <dgm:pt modelId="{04FACBFE-57FC-42C7-96F3-B74250BEC031}" type="parTrans" cxnId="{14373355-377D-4F65-A433-31AC7D384239}">
      <dgm:prSet/>
      <dgm:spPr/>
      <dgm:t>
        <a:bodyPr/>
        <a:lstStyle/>
        <a:p>
          <a:endParaRPr lang="it-IT"/>
        </a:p>
      </dgm:t>
    </dgm:pt>
    <dgm:pt modelId="{561443FD-F595-4F2B-87C1-7C87D56761A2}" type="sibTrans" cxnId="{14373355-377D-4F65-A433-31AC7D384239}">
      <dgm:prSet/>
      <dgm:spPr/>
      <dgm:t>
        <a:bodyPr/>
        <a:lstStyle/>
        <a:p>
          <a:endParaRPr lang="it-IT"/>
        </a:p>
      </dgm:t>
    </dgm:pt>
    <dgm:pt modelId="{C5C98523-5296-493D-B459-ADA72C095410}" type="pres">
      <dgm:prSet presAssocID="{A30CD01D-F43A-4823-9813-1D1789707B5C}" presName="Name0" presStyleCnt="0">
        <dgm:presLayoutVars>
          <dgm:dir/>
          <dgm:resizeHandles val="exact"/>
        </dgm:presLayoutVars>
      </dgm:prSet>
      <dgm:spPr/>
    </dgm:pt>
    <dgm:pt modelId="{18DE3217-E414-447F-878C-1914148BD6E9}" type="pres">
      <dgm:prSet presAssocID="{9B2698AD-BFD6-4E5B-BDD4-AAC8776FF480}" presName="compNode" presStyleCnt="0"/>
      <dgm:spPr/>
    </dgm:pt>
    <dgm:pt modelId="{8D2E22C8-E2B3-4B89-B7C8-11139D66F7C9}" type="pres">
      <dgm:prSet presAssocID="{9B2698AD-BFD6-4E5B-BDD4-AAC8776FF480}" presName="pictRect" presStyleLbl="node1" presStyleIdx="0" presStyleCnt="2"/>
      <dgm:spPr>
        <a:prstGeom prst="rect">
          <a:avLst/>
        </a:prstGeom>
        <a:blipFill rotWithShape="1">
          <a:blip xmlns:r="http://schemas.openxmlformats.org/officeDocument/2006/relationships" r:embed="rId1"/>
          <a:srcRect/>
          <a:stretch>
            <a:fillRect l="-12000" r="-12000"/>
          </a:stretch>
        </a:blipFill>
      </dgm:spPr>
    </dgm:pt>
    <dgm:pt modelId="{6A9C9483-4528-4E18-8AF1-BA82E58EBC3B}" type="pres">
      <dgm:prSet presAssocID="{9B2698AD-BFD6-4E5B-BDD4-AAC8776FF480}" presName="textRect" presStyleLbl="revTx" presStyleIdx="0" presStyleCnt="2">
        <dgm:presLayoutVars>
          <dgm:bulletEnabled val="1"/>
        </dgm:presLayoutVars>
      </dgm:prSet>
      <dgm:spPr/>
    </dgm:pt>
    <dgm:pt modelId="{7C3AD502-2A7A-49C0-8FCB-0C63A7F2D977}" type="pres">
      <dgm:prSet presAssocID="{561443FD-F595-4F2B-87C1-7C87D56761A2}" presName="sibTrans" presStyleLbl="sibTrans2D1" presStyleIdx="0" presStyleCnt="0"/>
      <dgm:spPr/>
    </dgm:pt>
    <dgm:pt modelId="{CE494990-A9D0-4DBB-9A80-3E822D9FB21E}" type="pres">
      <dgm:prSet presAssocID="{D3F192EA-94B5-4430-A684-FE289993D783}" presName="compNode" presStyleCnt="0"/>
      <dgm:spPr/>
    </dgm:pt>
    <dgm:pt modelId="{4D005C5F-338C-4F78-8DBA-2599FC1F036D}" type="pres">
      <dgm:prSet presAssocID="{D3F192EA-94B5-4430-A684-FE289993D783}" presName="pictRect" presStyleLbl="node1" presStyleIdx="1" presStyleCnt="2"/>
      <dgm:spPr>
        <a:prstGeom prst="rect">
          <a:avLst/>
        </a:prstGeom>
        <a:blipFill rotWithShape="1">
          <a:blip xmlns:r="http://schemas.openxmlformats.org/officeDocument/2006/relationships" r:embed="rId2"/>
          <a:srcRect/>
          <a:stretch>
            <a:fillRect l="-13000" r="-13000"/>
          </a:stretch>
        </a:blipFill>
      </dgm:spPr>
    </dgm:pt>
    <dgm:pt modelId="{6E72146E-5F2F-4ABD-BC63-3A25878C788C}" type="pres">
      <dgm:prSet presAssocID="{D3F192EA-94B5-4430-A684-FE289993D783}" presName="textRect" presStyleLbl="revTx" presStyleIdx="1" presStyleCnt="2">
        <dgm:presLayoutVars>
          <dgm:bulletEnabled val="1"/>
        </dgm:presLayoutVars>
      </dgm:prSet>
      <dgm:spPr/>
    </dgm:pt>
  </dgm:ptLst>
  <dgm:cxnLst>
    <dgm:cxn modelId="{36453512-5F0E-4009-B7D7-1104E3924994}" type="presOf" srcId="{561443FD-F595-4F2B-87C1-7C87D56761A2}" destId="{7C3AD502-2A7A-49C0-8FCB-0C63A7F2D977}" srcOrd="0" destOrd="0" presId="urn:microsoft.com/office/officeart/2005/8/layout/pList1"/>
    <dgm:cxn modelId="{F048F95C-B9CA-4AD7-ADD0-82A9600575EE}" type="presOf" srcId="{D3F192EA-94B5-4430-A684-FE289993D783}" destId="{6E72146E-5F2F-4ABD-BC63-3A25878C788C}" srcOrd="0" destOrd="0" presId="urn:microsoft.com/office/officeart/2005/8/layout/pList1"/>
    <dgm:cxn modelId="{BFC97446-580C-4307-B556-FF43C78E6D05}" srcId="{A30CD01D-F43A-4823-9813-1D1789707B5C}" destId="{D3F192EA-94B5-4430-A684-FE289993D783}" srcOrd="1" destOrd="0" parTransId="{1F878F35-368A-463C-A23C-8B3465EEDBD7}" sibTransId="{06903D63-9BE7-4079-B2E1-DBF4923AE5D2}"/>
    <dgm:cxn modelId="{14373355-377D-4F65-A433-31AC7D384239}" srcId="{A30CD01D-F43A-4823-9813-1D1789707B5C}" destId="{9B2698AD-BFD6-4E5B-BDD4-AAC8776FF480}" srcOrd="0" destOrd="0" parTransId="{04FACBFE-57FC-42C7-96F3-B74250BEC031}" sibTransId="{561443FD-F595-4F2B-87C1-7C87D56761A2}"/>
    <dgm:cxn modelId="{7F0CE47F-0997-401F-8FF6-BF3D0C77A56C}" type="presOf" srcId="{9B2698AD-BFD6-4E5B-BDD4-AAC8776FF480}" destId="{6A9C9483-4528-4E18-8AF1-BA82E58EBC3B}" srcOrd="0" destOrd="0" presId="urn:microsoft.com/office/officeart/2005/8/layout/pList1"/>
    <dgm:cxn modelId="{66E39489-5120-4965-B556-13C79831219A}" type="presOf" srcId="{A30CD01D-F43A-4823-9813-1D1789707B5C}" destId="{C5C98523-5296-493D-B459-ADA72C095410}" srcOrd="0" destOrd="0" presId="urn:microsoft.com/office/officeart/2005/8/layout/pList1"/>
    <dgm:cxn modelId="{92289C01-D2D4-468B-9640-79D48DD21CBC}" type="presParOf" srcId="{C5C98523-5296-493D-B459-ADA72C095410}" destId="{18DE3217-E414-447F-878C-1914148BD6E9}" srcOrd="0" destOrd="0" presId="urn:microsoft.com/office/officeart/2005/8/layout/pList1"/>
    <dgm:cxn modelId="{0A5E98A0-84D5-4427-8CA9-EE986DA9D188}" type="presParOf" srcId="{18DE3217-E414-447F-878C-1914148BD6E9}" destId="{8D2E22C8-E2B3-4B89-B7C8-11139D66F7C9}" srcOrd="0" destOrd="0" presId="urn:microsoft.com/office/officeart/2005/8/layout/pList1"/>
    <dgm:cxn modelId="{EFB9C235-82F2-4A50-9820-249621E03B4A}" type="presParOf" srcId="{18DE3217-E414-447F-878C-1914148BD6E9}" destId="{6A9C9483-4528-4E18-8AF1-BA82E58EBC3B}" srcOrd="1" destOrd="0" presId="urn:microsoft.com/office/officeart/2005/8/layout/pList1"/>
    <dgm:cxn modelId="{34A7DC8C-0366-434C-95FC-B875435FB4AB}" type="presParOf" srcId="{C5C98523-5296-493D-B459-ADA72C095410}" destId="{7C3AD502-2A7A-49C0-8FCB-0C63A7F2D977}" srcOrd="1" destOrd="0" presId="urn:microsoft.com/office/officeart/2005/8/layout/pList1"/>
    <dgm:cxn modelId="{2F39700C-9E4D-4D4C-BF1E-95FB92C50682}" type="presParOf" srcId="{C5C98523-5296-493D-B459-ADA72C095410}" destId="{CE494990-A9D0-4DBB-9A80-3E822D9FB21E}" srcOrd="2" destOrd="0" presId="urn:microsoft.com/office/officeart/2005/8/layout/pList1"/>
    <dgm:cxn modelId="{35BD2D61-44C6-47B6-974B-4907FE0A8EE3}" type="presParOf" srcId="{CE494990-A9D0-4DBB-9A80-3E822D9FB21E}" destId="{4D005C5F-338C-4F78-8DBA-2599FC1F036D}" srcOrd="0" destOrd="0" presId="urn:microsoft.com/office/officeart/2005/8/layout/pList1"/>
    <dgm:cxn modelId="{CE246D01-49A3-43E3-B247-59C8E5955B22}" type="presParOf" srcId="{CE494990-A9D0-4DBB-9A80-3E822D9FB21E}" destId="{6E72146E-5F2F-4ABD-BC63-3A25878C788C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30CD01D-F43A-4823-9813-1D1789707B5C}" type="doc">
      <dgm:prSet loTypeId="urn:microsoft.com/office/officeart/2005/8/layout/pList1" loCatId="picture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D3F192EA-94B5-4430-A684-FE289993D783}">
      <dgm:prSet phldrT="[Testo]" custT="1"/>
      <dgm:spPr/>
      <dgm:t>
        <a:bodyPr/>
        <a:lstStyle/>
        <a:p>
          <a:endParaRPr lang="it-IT" sz="1400">
            <a:solidFill>
              <a:schemeClr val="tx2"/>
            </a:solidFill>
          </a:endParaRPr>
        </a:p>
      </dgm:t>
    </dgm:pt>
    <dgm:pt modelId="{1F878F35-368A-463C-A23C-8B3465EEDBD7}" type="parTrans" cxnId="{BFC97446-580C-4307-B556-FF43C78E6D05}">
      <dgm:prSet/>
      <dgm:spPr/>
      <dgm:t>
        <a:bodyPr/>
        <a:lstStyle/>
        <a:p>
          <a:endParaRPr lang="it-IT"/>
        </a:p>
      </dgm:t>
    </dgm:pt>
    <dgm:pt modelId="{06903D63-9BE7-4079-B2E1-DBF4923AE5D2}" type="sibTrans" cxnId="{BFC97446-580C-4307-B556-FF43C78E6D05}">
      <dgm:prSet/>
      <dgm:spPr/>
      <dgm:t>
        <a:bodyPr/>
        <a:lstStyle/>
        <a:p>
          <a:endParaRPr lang="it-IT"/>
        </a:p>
      </dgm:t>
    </dgm:pt>
    <dgm:pt modelId="{772B5F6F-7C86-4016-AC63-84A34161D82A}">
      <dgm:prSet phldrT="[Testo]" custT="1"/>
      <dgm:spPr/>
      <dgm:t>
        <a:bodyPr/>
        <a:lstStyle/>
        <a:p>
          <a:endParaRPr lang="it-IT" sz="1400">
            <a:solidFill>
              <a:schemeClr val="tx2"/>
            </a:solidFill>
          </a:endParaRPr>
        </a:p>
      </dgm:t>
    </dgm:pt>
    <dgm:pt modelId="{A20C2578-7B9C-41EE-88B2-29FC4E5CFB7B}" type="parTrans" cxnId="{D6102BD0-9A74-4D4B-ADF8-7C75C0661600}">
      <dgm:prSet/>
      <dgm:spPr/>
      <dgm:t>
        <a:bodyPr/>
        <a:lstStyle/>
        <a:p>
          <a:endParaRPr lang="it-IT"/>
        </a:p>
      </dgm:t>
    </dgm:pt>
    <dgm:pt modelId="{333E0E0F-6B7A-4044-9FB3-C3C04D615A42}" type="sibTrans" cxnId="{D6102BD0-9A74-4D4B-ADF8-7C75C0661600}">
      <dgm:prSet/>
      <dgm:spPr/>
      <dgm:t>
        <a:bodyPr/>
        <a:lstStyle/>
        <a:p>
          <a:endParaRPr lang="it-IT"/>
        </a:p>
      </dgm:t>
    </dgm:pt>
    <dgm:pt modelId="{C5C98523-5296-493D-B459-ADA72C095410}" type="pres">
      <dgm:prSet presAssocID="{A30CD01D-F43A-4823-9813-1D1789707B5C}" presName="Name0" presStyleCnt="0">
        <dgm:presLayoutVars>
          <dgm:dir/>
          <dgm:resizeHandles val="exact"/>
        </dgm:presLayoutVars>
      </dgm:prSet>
      <dgm:spPr/>
    </dgm:pt>
    <dgm:pt modelId="{CE494990-A9D0-4DBB-9A80-3E822D9FB21E}" type="pres">
      <dgm:prSet presAssocID="{D3F192EA-94B5-4430-A684-FE289993D783}" presName="compNode" presStyleCnt="0"/>
      <dgm:spPr/>
    </dgm:pt>
    <dgm:pt modelId="{4D005C5F-338C-4F78-8DBA-2599FC1F036D}" type="pres">
      <dgm:prSet presAssocID="{D3F192EA-94B5-4430-A684-FE289993D783}" presName="pictRect" presStyleLbl="node1" presStyleIdx="0" presStyleCnt="2"/>
      <dgm:spPr>
        <a:prstGeom prst="rect">
          <a:avLst/>
        </a:prstGeom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344" r="-17344"/>
          </a:stretch>
        </a:blipFill>
      </dgm:spPr>
    </dgm:pt>
    <dgm:pt modelId="{6E72146E-5F2F-4ABD-BC63-3A25878C788C}" type="pres">
      <dgm:prSet presAssocID="{D3F192EA-94B5-4430-A684-FE289993D783}" presName="textRect" presStyleLbl="revTx" presStyleIdx="0" presStyleCnt="2">
        <dgm:presLayoutVars>
          <dgm:bulletEnabled val="1"/>
        </dgm:presLayoutVars>
      </dgm:prSet>
      <dgm:spPr/>
    </dgm:pt>
    <dgm:pt modelId="{D7422EC5-A831-4AD1-A104-D45665E9C989}" type="pres">
      <dgm:prSet presAssocID="{06903D63-9BE7-4079-B2E1-DBF4923AE5D2}" presName="sibTrans" presStyleLbl="sibTrans2D1" presStyleIdx="0" presStyleCnt="0"/>
      <dgm:spPr/>
    </dgm:pt>
    <dgm:pt modelId="{FCEFBC58-3746-4C67-B700-979D87C537D1}" type="pres">
      <dgm:prSet presAssocID="{772B5F6F-7C86-4016-AC63-84A34161D82A}" presName="compNode" presStyleCnt="0"/>
      <dgm:spPr/>
    </dgm:pt>
    <dgm:pt modelId="{49D2784A-DD58-43AA-9358-8CF4CF4A64E9}" type="pres">
      <dgm:prSet presAssocID="{772B5F6F-7C86-4016-AC63-84A34161D82A}" presName="pictRect" presStyleLbl="node1" presStyleIdx="1" presStyleCnt="2"/>
      <dgm:spPr>
        <a:prstGeom prst="rect">
          <a:avLst/>
        </a:prstGeom>
        <a:blipFill dpi="0" rotWithShape="1">
          <a:blip xmlns:r="http://schemas.openxmlformats.org/officeDocument/2006/relationships" r:embed="rId2"/>
          <a:srcRect/>
          <a:stretch>
            <a:fillRect l="-18900" r="-18900"/>
          </a:stretch>
        </a:blipFill>
      </dgm:spPr>
    </dgm:pt>
    <dgm:pt modelId="{FC6F937C-23F1-4F30-B8F5-F69D668851AE}" type="pres">
      <dgm:prSet presAssocID="{772B5F6F-7C86-4016-AC63-84A34161D82A}" presName="textRect" presStyleLbl="revTx" presStyleIdx="1" presStyleCnt="2">
        <dgm:presLayoutVars>
          <dgm:bulletEnabled val="1"/>
        </dgm:presLayoutVars>
      </dgm:prSet>
      <dgm:spPr/>
    </dgm:pt>
  </dgm:ptLst>
  <dgm:cxnLst>
    <dgm:cxn modelId="{F4EA230A-7575-47AE-A06B-E90F55BE5A26}" type="presOf" srcId="{772B5F6F-7C86-4016-AC63-84A34161D82A}" destId="{FC6F937C-23F1-4F30-B8F5-F69D668851AE}" srcOrd="0" destOrd="0" presId="urn:microsoft.com/office/officeart/2005/8/layout/pList1"/>
    <dgm:cxn modelId="{F048F95C-B9CA-4AD7-ADD0-82A9600575EE}" type="presOf" srcId="{D3F192EA-94B5-4430-A684-FE289993D783}" destId="{6E72146E-5F2F-4ABD-BC63-3A25878C788C}" srcOrd="0" destOrd="0" presId="urn:microsoft.com/office/officeart/2005/8/layout/pList1"/>
    <dgm:cxn modelId="{BFC97446-580C-4307-B556-FF43C78E6D05}" srcId="{A30CD01D-F43A-4823-9813-1D1789707B5C}" destId="{D3F192EA-94B5-4430-A684-FE289993D783}" srcOrd="0" destOrd="0" parTransId="{1F878F35-368A-463C-A23C-8B3465EEDBD7}" sibTransId="{06903D63-9BE7-4079-B2E1-DBF4923AE5D2}"/>
    <dgm:cxn modelId="{66E39489-5120-4965-B556-13C79831219A}" type="presOf" srcId="{A30CD01D-F43A-4823-9813-1D1789707B5C}" destId="{C5C98523-5296-493D-B459-ADA72C095410}" srcOrd="0" destOrd="0" presId="urn:microsoft.com/office/officeart/2005/8/layout/pList1"/>
    <dgm:cxn modelId="{D6102BD0-9A74-4D4B-ADF8-7C75C0661600}" srcId="{A30CD01D-F43A-4823-9813-1D1789707B5C}" destId="{772B5F6F-7C86-4016-AC63-84A34161D82A}" srcOrd="1" destOrd="0" parTransId="{A20C2578-7B9C-41EE-88B2-29FC4E5CFB7B}" sibTransId="{333E0E0F-6B7A-4044-9FB3-C3C04D615A42}"/>
    <dgm:cxn modelId="{70A40AF9-732C-4938-AFF9-A50FF3988C95}" type="presOf" srcId="{06903D63-9BE7-4079-B2E1-DBF4923AE5D2}" destId="{D7422EC5-A831-4AD1-A104-D45665E9C989}" srcOrd="0" destOrd="0" presId="urn:microsoft.com/office/officeart/2005/8/layout/pList1"/>
    <dgm:cxn modelId="{2F39700C-9E4D-4D4C-BF1E-95FB92C50682}" type="presParOf" srcId="{C5C98523-5296-493D-B459-ADA72C095410}" destId="{CE494990-A9D0-4DBB-9A80-3E822D9FB21E}" srcOrd="0" destOrd="0" presId="urn:microsoft.com/office/officeart/2005/8/layout/pList1"/>
    <dgm:cxn modelId="{35BD2D61-44C6-47B6-974B-4907FE0A8EE3}" type="presParOf" srcId="{CE494990-A9D0-4DBB-9A80-3E822D9FB21E}" destId="{4D005C5F-338C-4F78-8DBA-2599FC1F036D}" srcOrd="0" destOrd="0" presId="urn:microsoft.com/office/officeart/2005/8/layout/pList1"/>
    <dgm:cxn modelId="{CE246D01-49A3-43E3-B247-59C8E5955B22}" type="presParOf" srcId="{CE494990-A9D0-4DBB-9A80-3E822D9FB21E}" destId="{6E72146E-5F2F-4ABD-BC63-3A25878C788C}" srcOrd="1" destOrd="0" presId="urn:microsoft.com/office/officeart/2005/8/layout/pList1"/>
    <dgm:cxn modelId="{C7D91865-749A-4EAC-86A0-50E3ED315786}" type="presParOf" srcId="{C5C98523-5296-493D-B459-ADA72C095410}" destId="{D7422EC5-A831-4AD1-A104-D45665E9C989}" srcOrd="1" destOrd="0" presId="urn:microsoft.com/office/officeart/2005/8/layout/pList1"/>
    <dgm:cxn modelId="{9DBD9919-3C8B-413F-9252-5A2DBCCFBE03}" type="presParOf" srcId="{C5C98523-5296-493D-B459-ADA72C095410}" destId="{FCEFBC58-3746-4C67-B700-979D87C537D1}" srcOrd="2" destOrd="0" presId="urn:microsoft.com/office/officeart/2005/8/layout/pList1"/>
    <dgm:cxn modelId="{7CA5BCE3-FECB-4119-A956-E572DF6414ED}" type="presParOf" srcId="{FCEFBC58-3746-4C67-B700-979D87C537D1}" destId="{49D2784A-DD58-43AA-9358-8CF4CF4A64E9}" srcOrd="0" destOrd="0" presId="urn:microsoft.com/office/officeart/2005/8/layout/pList1"/>
    <dgm:cxn modelId="{DF3B8DC5-E7D3-493E-B9EC-14791F0DE796}" type="presParOf" srcId="{FCEFBC58-3746-4C67-B700-979D87C537D1}" destId="{FC6F937C-23F1-4F30-B8F5-F69D668851AE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0.xml><?xml version="1.0" encoding="utf-8"?>
<dgm:dataModel xmlns:dgm="http://schemas.openxmlformats.org/drawingml/2006/diagram" xmlns:a="http://schemas.openxmlformats.org/drawingml/2006/main">
  <dgm:ptLst>
    <dgm:pt modelId="{A30CD01D-F43A-4823-9813-1D1789707B5C}" type="doc">
      <dgm:prSet loTypeId="urn:microsoft.com/office/officeart/2005/8/layout/pList1" loCatId="picture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D3F192EA-94B5-4430-A684-FE289993D783}">
      <dgm:prSet phldrT="[Testo]" custT="1"/>
      <dgm:spPr/>
      <dgm:t>
        <a:bodyPr/>
        <a:lstStyle/>
        <a:p>
          <a:endParaRPr lang="it-IT" sz="1400">
            <a:solidFill>
              <a:schemeClr val="tx2"/>
            </a:solidFill>
          </a:endParaRPr>
        </a:p>
      </dgm:t>
    </dgm:pt>
    <dgm:pt modelId="{1F878F35-368A-463C-A23C-8B3465EEDBD7}" type="parTrans" cxnId="{BFC97446-580C-4307-B556-FF43C78E6D05}">
      <dgm:prSet/>
      <dgm:spPr/>
      <dgm:t>
        <a:bodyPr/>
        <a:lstStyle/>
        <a:p>
          <a:endParaRPr lang="it-IT"/>
        </a:p>
      </dgm:t>
    </dgm:pt>
    <dgm:pt modelId="{06903D63-9BE7-4079-B2E1-DBF4923AE5D2}" type="sibTrans" cxnId="{BFC97446-580C-4307-B556-FF43C78E6D05}">
      <dgm:prSet/>
      <dgm:spPr/>
      <dgm:t>
        <a:bodyPr/>
        <a:lstStyle/>
        <a:p>
          <a:endParaRPr lang="it-IT"/>
        </a:p>
      </dgm:t>
    </dgm:pt>
    <dgm:pt modelId="{9B2698AD-BFD6-4E5B-BDD4-AAC8776FF480}">
      <dgm:prSet phldrT="[Testo]" custT="1"/>
      <dgm:spPr/>
      <dgm:t>
        <a:bodyPr/>
        <a:lstStyle/>
        <a:p>
          <a:endParaRPr lang="it-IT" sz="1400">
            <a:solidFill>
              <a:schemeClr val="tx2"/>
            </a:solidFill>
          </a:endParaRPr>
        </a:p>
      </dgm:t>
    </dgm:pt>
    <dgm:pt modelId="{04FACBFE-57FC-42C7-96F3-B74250BEC031}" type="parTrans" cxnId="{14373355-377D-4F65-A433-31AC7D384239}">
      <dgm:prSet/>
      <dgm:spPr/>
      <dgm:t>
        <a:bodyPr/>
        <a:lstStyle/>
        <a:p>
          <a:endParaRPr lang="it-IT"/>
        </a:p>
      </dgm:t>
    </dgm:pt>
    <dgm:pt modelId="{561443FD-F595-4F2B-87C1-7C87D56761A2}" type="sibTrans" cxnId="{14373355-377D-4F65-A433-31AC7D384239}">
      <dgm:prSet/>
      <dgm:spPr/>
      <dgm:t>
        <a:bodyPr/>
        <a:lstStyle/>
        <a:p>
          <a:endParaRPr lang="it-IT"/>
        </a:p>
      </dgm:t>
    </dgm:pt>
    <dgm:pt modelId="{C5C98523-5296-493D-B459-ADA72C095410}" type="pres">
      <dgm:prSet presAssocID="{A30CD01D-F43A-4823-9813-1D1789707B5C}" presName="Name0" presStyleCnt="0">
        <dgm:presLayoutVars>
          <dgm:dir/>
          <dgm:resizeHandles val="exact"/>
        </dgm:presLayoutVars>
      </dgm:prSet>
      <dgm:spPr/>
    </dgm:pt>
    <dgm:pt modelId="{18DE3217-E414-447F-878C-1914148BD6E9}" type="pres">
      <dgm:prSet presAssocID="{9B2698AD-BFD6-4E5B-BDD4-AAC8776FF480}" presName="compNode" presStyleCnt="0"/>
      <dgm:spPr/>
    </dgm:pt>
    <dgm:pt modelId="{8D2E22C8-E2B3-4B89-B7C8-11139D66F7C9}" type="pres">
      <dgm:prSet presAssocID="{9B2698AD-BFD6-4E5B-BDD4-AAC8776FF480}" presName="pictRect" presStyleLbl="node1" presStyleIdx="0" presStyleCnt="2"/>
      <dgm:spPr>
        <a:prstGeom prst="rect">
          <a:avLst/>
        </a:prstGeom>
        <a:blipFill dpi="0" rotWithShape="1">
          <a:blip xmlns:r="http://schemas.openxmlformats.org/officeDocument/2006/relationships" r:embed="rId1"/>
          <a:srcRect/>
          <a:stretch>
            <a:fillRect l="-1816" t="663" r="-24184" b="-663"/>
          </a:stretch>
        </a:blipFill>
      </dgm:spPr>
    </dgm:pt>
    <dgm:pt modelId="{6A9C9483-4528-4E18-8AF1-BA82E58EBC3B}" type="pres">
      <dgm:prSet presAssocID="{9B2698AD-BFD6-4E5B-BDD4-AAC8776FF480}" presName="textRect" presStyleLbl="revTx" presStyleIdx="0" presStyleCnt="2">
        <dgm:presLayoutVars>
          <dgm:bulletEnabled val="1"/>
        </dgm:presLayoutVars>
      </dgm:prSet>
      <dgm:spPr/>
    </dgm:pt>
    <dgm:pt modelId="{7C3AD502-2A7A-49C0-8FCB-0C63A7F2D977}" type="pres">
      <dgm:prSet presAssocID="{561443FD-F595-4F2B-87C1-7C87D56761A2}" presName="sibTrans" presStyleLbl="sibTrans2D1" presStyleIdx="0" presStyleCnt="0"/>
      <dgm:spPr/>
    </dgm:pt>
    <dgm:pt modelId="{CE494990-A9D0-4DBB-9A80-3E822D9FB21E}" type="pres">
      <dgm:prSet presAssocID="{D3F192EA-94B5-4430-A684-FE289993D783}" presName="compNode" presStyleCnt="0"/>
      <dgm:spPr/>
    </dgm:pt>
    <dgm:pt modelId="{4D005C5F-338C-4F78-8DBA-2599FC1F036D}" type="pres">
      <dgm:prSet presAssocID="{D3F192EA-94B5-4430-A684-FE289993D783}" presName="pictRect" presStyleLbl="node1" presStyleIdx="1" presStyleCnt="2"/>
      <dgm:spPr>
        <a:prstGeom prst="rect">
          <a:avLst/>
        </a:prstGeom>
        <a:blipFill dpi="0" rotWithShape="1">
          <a:blip xmlns:r="http://schemas.openxmlformats.org/officeDocument/2006/relationships" r:embed="rId2"/>
          <a:srcRect/>
          <a:stretch>
            <a:fillRect l="-2902" r="-27098"/>
          </a:stretch>
        </a:blipFill>
      </dgm:spPr>
    </dgm:pt>
    <dgm:pt modelId="{6E72146E-5F2F-4ABD-BC63-3A25878C788C}" type="pres">
      <dgm:prSet presAssocID="{D3F192EA-94B5-4430-A684-FE289993D783}" presName="textRect" presStyleLbl="revTx" presStyleIdx="1" presStyleCnt="2">
        <dgm:presLayoutVars>
          <dgm:bulletEnabled val="1"/>
        </dgm:presLayoutVars>
      </dgm:prSet>
      <dgm:spPr/>
    </dgm:pt>
  </dgm:ptLst>
  <dgm:cxnLst>
    <dgm:cxn modelId="{36453512-5F0E-4009-B7D7-1104E3924994}" type="presOf" srcId="{561443FD-F595-4F2B-87C1-7C87D56761A2}" destId="{7C3AD502-2A7A-49C0-8FCB-0C63A7F2D977}" srcOrd="0" destOrd="0" presId="urn:microsoft.com/office/officeart/2005/8/layout/pList1"/>
    <dgm:cxn modelId="{F048F95C-B9CA-4AD7-ADD0-82A9600575EE}" type="presOf" srcId="{D3F192EA-94B5-4430-A684-FE289993D783}" destId="{6E72146E-5F2F-4ABD-BC63-3A25878C788C}" srcOrd="0" destOrd="0" presId="urn:microsoft.com/office/officeart/2005/8/layout/pList1"/>
    <dgm:cxn modelId="{BFC97446-580C-4307-B556-FF43C78E6D05}" srcId="{A30CD01D-F43A-4823-9813-1D1789707B5C}" destId="{D3F192EA-94B5-4430-A684-FE289993D783}" srcOrd="1" destOrd="0" parTransId="{1F878F35-368A-463C-A23C-8B3465EEDBD7}" sibTransId="{06903D63-9BE7-4079-B2E1-DBF4923AE5D2}"/>
    <dgm:cxn modelId="{14373355-377D-4F65-A433-31AC7D384239}" srcId="{A30CD01D-F43A-4823-9813-1D1789707B5C}" destId="{9B2698AD-BFD6-4E5B-BDD4-AAC8776FF480}" srcOrd="0" destOrd="0" parTransId="{04FACBFE-57FC-42C7-96F3-B74250BEC031}" sibTransId="{561443FD-F595-4F2B-87C1-7C87D56761A2}"/>
    <dgm:cxn modelId="{7F0CE47F-0997-401F-8FF6-BF3D0C77A56C}" type="presOf" srcId="{9B2698AD-BFD6-4E5B-BDD4-AAC8776FF480}" destId="{6A9C9483-4528-4E18-8AF1-BA82E58EBC3B}" srcOrd="0" destOrd="0" presId="urn:microsoft.com/office/officeart/2005/8/layout/pList1"/>
    <dgm:cxn modelId="{66E39489-5120-4965-B556-13C79831219A}" type="presOf" srcId="{A30CD01D-F43A-4823-9813-1D1789707B5C}" destId="{C5C98523-5296-493D-B459-ADA72C095410}" srcOrd="0" destOrd="0" presId="urn:microsoft.com/office/officeart/2005/8/layout/pList1"/>
    <dgm:cxn modelId="{92289C01-D2D4-468B-9640-79D48DD21CBC}" type="presParOf" srcId="{C5C98523-5296-493D-B459-ADA72C095410}" destId="{18DE3217-E414-447F-878C-1914148BD6E9}" srcOrd="0" destOrd="0" presId="urn:microsoft.com/office/officeart/2005/8/layout/pList1"/>
    <dgm:cxn modelId="{0A5E98A0-84D5-4427-8CA9-EE986DA9D188}" type="presParOf" srcId="{18DE3217-E414-447F-878C-1914148BD6E9}" destId="{8D2E22C8-E2B3-4B89-B7C8-11139D66F7C9}" srcOrd="0" destOrd="0" presId="urn:microsoft.com/office/officeart/2005/8/layout/pList1"/>
    <dgm:cxn modelId="{EFB9C235-82F2-4A50-9820-249621E03B4A}" type="presParOf" srcId="{18DE3217-E414-447F-878C-1914148BD6E9}" destId="{6A9C9483-4528-4E18-8AF1-BA82E58EBC3B}" srcOrd="1" destOrd="0" presId="urn:microsoft.com/office/officeart/2005/8/layout/pList1"/>
    <dgm:cxn modelId="{34A7DC8C-0366-434C-95FC-B875435FB4AB}" type="presParOf" srcId="{C5C98523-5296-493D-B459-ADA72C095410}" destId="{7C3AD502-2A7A-49C0-8FCB-0C63A7F2D977}" srcOrd="1" destOrd="0" presId="urn:microsoft.com/office/officeart/2005/8/layout/pList1"/>
    <dgm:cxn modelId="{2F39700C-9E4D-4D4C-BF1E-95FB92C50682}" type="presParOf" srcId="{C5C98523-5296-493D-B459-ADA72C095410}" destId="{CE494990-A9D0-4DBB-9A80-3E822D9FB21E}" srcOrd="2" destOrd="0" presId="urn:microsoft.com/office/officeart/2005/8/layout/pList1"/>
    <dgm:cxn modelId="{35BD2D61-44C6-47B6-974B-4907FE0A8EE3}" type="presParOf" srcId="{CE494990-A9D0-4DBB-9A80-3E822D9FB21E}" destId="{4D005C5F-338C-4F78-8DBA-2599FC1F036D}" srcOrd="0" destOrd="0" presId="urn:microsoft.com/office/officeart/2005/8/layout/pList1"/>
    <dgm:cxn modelId="{CE246D01-49A3-43E3-B247-59C8E5955B22}" type="presParOf" srcId="{CE494990-A9D0-4DBB-9A80-3E822D9FB21E}" destId="{6E72146E-5F2F-4ABD-BC63-3A25878C788C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1.xml><?xml version="1.0" encoding="utf-8"?>
<dgm:dataModel xmlns:dgm="http://schemas.openxmlformats.org/drawingml/2006/diagram" xmlns:a="http://schemas.openxmlformats.org/drawingml/2006/main">
  <dgm:ptLst>
    <dgm:pt modelId="{A30CD01D-F43A-4823-9813-1D1789707B5C}" type="doc">
      <dgm:prSet loTypeId="urn:microsoft.com/office/officeart/2005/8/layout/pList1" loCatId="picture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D3F192EA-94B5-4430-A684-FE289993D783}">
      <dgm:prSet phldrT="[Testo]" custT="1"/>
      <dgm:spPr/>
      <dgm:t>
        <a:bodyPr/>
        <a:lstStyle/>
        <a:p>
          <a:endParaRPr lang="it-IT" sz="1400">
            <a:solidFill>
              <a:schemeClr val="tx2"/>
            </a:solidFill>
          </a:endParaRPr>
        </a:p>
      </dgm:t>
    </dgm:pt>
    <dgm:pt modelId="{1F878F35-368A-463C-A23C-8B3465EEDBD7}" type="parTrans" cxnId="{BFC97446-580C-4307-B556-FF43C78E6D05}">
      <dgm:prSet/>
      <dgm:spPr/>
      <dgm:t>
        <a:bodyPr/>
        <a:lstStyle/>
        <a:p>
          <a:endParaRPr lang="it-IT"/>
        </a:p>
      </dgm:t>
    </dgm:pt>
    <dgm:pt modelId="{06903D63-9BE7-4079-B2E1-DBF4923AE5D2}" type="sibTrans" cxnId="{BFC97446-580C-4307-B556-FF43C78E6D05}">
      <dgm:prSet/>
      <dgm:spPr/>
      <dgm:t>
        <a:bodyPr/>
        <a:lstStyle/>
        <a:p>
          <a:endParaRPr lang="it-IT"/>
        </a:p>
      </dgm:t>
    </dgm:pt>
    <dgm:pt modelId="{9B2698AD-BFD6-4E5B-BDD4-AAC8776FF480}">
      <dgm:prSet phldrT="[Testo]" custT="1"/>
      <dgm:spPr/>
      <dgm:t>
        <a:bodyPr/>
        <a:lstStyle/>
        <a:p>
          <a:endParaRPr lang="it-IT" sz="1400">
            <a:solidFill>
              <a:schemeClr val="tx2"/>
            </a:solidFill>
          </a:endParaRPr>
        </a:p>
      </dgm:t>
    </dgm:pt>
    <dgm:pt modelId="{04FACBFE-57FC-42C7-96F3-B74250BEC031}" type="parTrans" cxnId="{14373355-377D-4F65-A433-31AC7D384239}">
      <dgm:prSet/>
      <dgm:spPr/>
      <dgm:t>
        <a:bodyPr/>
        <a:lstStyle/>
        <a:p>
          <a:endParaRPr lang="it-IT"/>
        </a:p>
      </dgm:t>
    </dgm:pt>
    <dgm:pt modelId="{561443FD-F595-4F2B-87C1-7C87D56761A2}" type="sibTrans" cxnId="{14373355-377D-4F65-A433-31AC7D384239}">
      <dgm:prSet/>
      <dgm:spPr/>
      <dgm:t>
        <a:bodyPr/>
        <a:lstStyle/>
        <a:p>
          <a:endParaRPr lang="it-IT"/>
        </a:p>
      </dgm:t>
    </dgm:pt>
    <dgm:pt modelId="{C5C98523-5296-493D-B459-ADA72C095410}" type="pres">
      <dgm:prSet presAssocID="{A30CD01D-F43A-4823-9813-1D1789707B5C}" presName="Name0" presStyleCnt="0">
        <dgm:presLayoutVars>
          <dgm:dir/>
          <dgm:resizeHandles val="exact"/>
        </dgm:presLayoutVars>
      </dgm:prSet>
      <dgm:spPr/>
    </dgm:pt>
    <dgm:pt modelId="{18DE3217-E414-447F-878C-1914148BD6E9}" type="pres">
      <dgm:prSet presAssocID="{9B2698AD-BFD6-4E5B-BDD4-AAC8776FF480}" presName="compNode" presStyleCnt="0"/>
      <dgm:spPr/>
    </dgm:pt>
    <dgm:pt modelId="{8D2E22C8-E2B3-4B89-B7C8-11139D66F7C9}" type="pres">
      <dgm:prSet presAssocID="{9B2698AD-BFD6-4E5B-BDD4-AAC8776FF480}" presName="pictRect" presStyleLbl="node1" presStyleIdx="0" presStyleCnt="2"/>
      <dgm:spPr>
        <a:prstGeom prst="rect">
          <a:avLst/>
        </a:prstGeom>
        <a:blipFill dpi="0" rotWithShape="1">
          <a:blip xmlns:r="http://schemas.openxmlformats.org/officeDocument/2006/relationships" r:embed="rId1"/>
          <a:srcRect/>
          <a:stretch>
            <a:fillRect l="-1816" t="663" r="-24184" b="-663"/>
          </a:stretch>
        </a:blipFill>
      </dgm:spPr>
    </dgm:pt>
    <dgm:pt modelId="{6A9C9483-4528-4E18-8AF1-BA82E58EBC3B}" type="pres">
      <dgm:prSet presAssocID="{9B2698AD-BFD6-4E5B-BDD4-AAC8776FF480}" presName="textRect" presStyleLbl="revTx" presStyleIdx="0" presStyleCnt="2">
        <dgm:presLayoutVars>
          <dgm:bulletEnabled val="1"/>
        </dgm:presLayoutVars>
      </dgm:prSet>
      <dgm:spPr/>
    </dgm:pt>
    <dgm:pt modelId="{7C3AD502-2A7A-49C0-8FCB-0C63A7F2D977}" type="pres">
      <dgm:prSet presAssocID="{561443FD-F595-4F2B-87C1-7C87D56761A2}" presName="sibTrans" presStyleLbl="sibTrans2D1" presStyleIdx="0" presStyleCnt="0"/>
      <dgm:spPr/>
    </dgm:pt>
    <dgm:pt modelId="{CE494990-A9D0-4DBB-9A80-3E822D9FB21E}" type="pres">
      <dgm:prSet presAssocID="{D3F192EA-94B5-4430-A684-FE289993D783}" presName="compNode" presStyleCnt="0"/>
      <dgm:spPr/>
    </dgm:pt>
    <dgm:pt modelId="{4D005C5F-338C-4F78-8DBA-2599FC1F036D}" type="pres">
      <dgm:prSet presAssocID="{D3F192EA-94B5-4430-A684-FE289993D783}" presName="pictRect" presStyleLbl="node1" presStyleIdx="1" presStyleCnt="2"/>
      <dgm:spPr>
        <a:prstGeom prst="rect">
          <a:avLst/>
        </a:prstGeom>
        <a:blipFill dpi="0" rotWithShape="1">
          <a:blip xmlns:r="http://schemas.openxmlformats.org/officeDocument/2006/relationships" r:embed="rId2"/>
          <a:srcRect/>
          <a:stretch>
            <a:fillRect l="-2902" r="-27098"/>
          </a:stretch>
        </a:blipFill>
      </dgm:spPr>
    </dgm:pt>
    <dgm:pt modelId="{6E72146E-5F2F-4ABD-BC63-3A25878C788C}" type="pres">
      <dgm:prSet presAssocID="{D3F192EA-94B5-4430-A684-FE289993D783}" presName="textRect" presStyleLbl="revTx" presStyleIdx="1" presStyleCnt="2">
        <dgm:presLayoutVars>
          <dgm:bulletEnabled val="1"/>
        </dgm:presLayoutVars>
      </dgm:prSet>
      <dgm:spPr/>
    </dgm:pt>
  </dgm:ptLst>
  <dgm:cxnLst>
    <dgm:cxn modelId="{36453512-5F0E-4009-B7D7-1104E3924994}" type="presOf" srcId="{561443FD-F595-4F2B-87C1-7C87D56761A2}" destId="{7C3AD502-2A7A-49C0-8FCB-0C63A7F2D977}" srcOrd="0" destOrd="0" presId="urn:microsoft.com/office/officeart/2005/8/layout/pList1"/>
    <dgm:cxn modelId="{F048F95C-B9CA-4AD7-ADD0-82A9600575EE}" type="presOf" srcId="{D3F192EA-94B5-4430-A684-FE289993D783}" destId="{6E72146E-5F2F-4ABD-BC63-3A25878C788C}" srcOrd="0" destOrd="0" presId="urn:microsoft.com/office/officeart/2005/8/layout/pList1"/>
    <dgm:cxn modelId="{BFC97446-580C-4307-B556-FF43C78E6D05}" srcId="{A30CD01D-F43A-4823-9813-1D1789707B5C}" destId="{D3F192EA-94B5-4430-A684-FE289993D783}" srcOrd="1" destOrd="0" parTransId="{1F878F35-368A-463C-A23C-8B3465EEDBD7}" sibTransId="{06903D63-9BE7-4079-B2E1-DBF4923AE5D2}"/>
    <dgm:cxn modelId="{14373355-377D-4F65-A433-31AC7D384239}" srcId="{A30CD01D-F43A-4823-9813-1D1789707B5C}" destId="{9B2698AD-BFD6-4E5B-BDD4-AAC8776FF480}" srcOrd="0" destOrd="0" parTransId="{04FACBFE-57FC-42C7-96F3-B74250BEC031}" sibTransId="{561443FD-F595-4F2B-87C1-7C87D56761A2}"/>
    <dgm:cxn modelId="{7F0CE47F-0997-401F-8FF6-BF3D0C77A56C}" type="presOf" srcId="{9B2698AD-BFD6-4E5B-BDD4-AAC8776FF480}" destId="{6A9C9483-4528-4E18-8AF1-BA82E58EBC3B}" srcOrd="0" destOrd="0" presId="urn:microsoft.com/office/officeart/2005/8/layout/pList1"/>
    <dgm:cxn modelId="{66E39489-5120-4965-B556-13C79831219A}" type="presOf" srcId="{A30CD01D-F43A-4823-9813-1D1789707B5C}" destId="{C5C98523-5296-493D-B459-ADA72C095410}" srcOrd="0" destOrd="0" presId="urn:microsoft.com/office/officeart/2005/8/layout/pList1"/>
    <dgm:cxn modelId="{92289C01-D2D4-468B-9640-79D48DD21CBC}" type="presParOf" srcId="{C5C98523-5296-493D-B459-ADA72C095410}" destId="{18DE3217-E414-447F-878C-1914148BD6E9}" srcOrd="0" destOrd="0" presId="urn:microsoft.com/office/officeart/2005/8/layout/pList1"/>
    <dgm:cxn modelId="{0A5E98A0-84D5-4427-8CA9-EE986DA9D188}" type="presParOf" srcId="{18DE3217-E414-447F-878C-1914148BD6E9}" destId="{8D2E22C8-E2B3-4B89-B7C8-11139D66F7C9}" srcOrd="0" destOrd="0" presId="urn:microsoft.com/office/officeart/2005/8/layout/pList1"/>
    <dgm:cxn modelId="{EFB9C235-82F2-4A50-9820-249621E03B4A}" type="presParOf" srcId="{18DE3217-E414-447F-878C-1914148BD6E9}" destId="{6A9C9483-4528-4E18-8AF1-BA82E58EBC3B}" srcOrd="1" destOrd="0" presId="urn:microsoft.com/office/officeart/2005/8/layout/pList1"/>
    <dgm:cxn modelId="{34A7DC8C-0366-434C-95FC-B875435FB4AB}" type="presParOf" srcId="{C5C98523-5296-493D-B459-ADA72C095410}" destId="{7C3AD502-2A7A-49C0-8FCB-0C63A7F2D977}" srcOrd="1" destOrd="0" presId="urn:microsoft.com/office/officeart/2005/8/layout/pList1"/>
    <dgm:cxn modelId="{2F39700C-9E4D-4D4C-BF1E-95FB92C50682}" type="presParOf" srcId="{C5C98523-5296-493D-B459-ADA72C095410}" destId="{CE494990-A9D0-4DBB-9A80-3E822D9FB21E}" srcOrd="2" destOrd="0" presId="urn:microsoft.com/office/officeart/2005/8/layout/pList1"/>
    <dgm:cxn modelId="{35BD2D61-44C6-47B6-974B-4907FE0A8EE3}" type="presParOf" srcId="{CE494990-A9D0-4DBB-9A80-3E822D9FB21E}" destId="{4D005C5F-338C-4F78-8DBA-2599FC1F036D}" srcOrd="0" destOrd="0" presId="urn:microsoft.com/office/officeart/2005/8/layout/pList1"/>
    <dgm:cxn modelId="{CE246D01-49A3-43E3-B247-59C8E5955B22}" type="presParOf" srcId="{CE494990-A9D0-4DBB-9A80-3E822D9FB21E}" destId="{6E72146E-5F2F-4ABD-BC63-3A25878C788C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30CD01D-F43A-4823-9813-1D1789707B5C}" type="doc">
      <dgm:prSet loTypeId="urn:microsoft.com/office/officeart/2005/8/layout/pList1" loCatId="picture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D3F192EA-94B5-4430-A684-FE289993D783}">
      <dgm:prSet phldrT="[Testo]" custT="1"/>
      <dgm:spPr/>
      <dgm:t>
        <a:bodyPr/>
        <a:lstStyle/>
        <a:p>
          <a:r>
            <a:rPr lang="it-IT" sz="1400">
              <a:solidFill>
                <a:schemeClr val="tx2"/>
              </a:solidFill>
              <a:latin typeface="Quicksand" panose="020B0604020202020204" charset="0"/>
            </a:rPr>
            <a:t>Immagine originale</a:t>
          </a:r>
        </a:p>
      </dgm:t>
    </dgm:pt>
    <dgm:pt modelId="{1F878F35-368A-463C-A23C-8B3465EEDBD7}" type="parTrans" cxnId="{BFC97446-580C-4307-B556-FF43C78E6D05}">
      <dgm:prSet/>
      <dgm:spPr/>
      <dgm:t>
        <a:bodyPr/>
        <a:lstStyle/>
        <a:p>
          <a:endParaRPr lang="it-IT"/>
        </a:p>
      </dgm:t>
    </dgm:pt>
    <dgm:pt modelId="{06903D63-9BE7-4079-B2E1-DBF4923AE5D2}" type="sibTrans" cxnId="{BFC97446-580C-4307-B556-FF43C78E6D05}">
      <dgm:prSet/>
      <dgm:spPr/>
      <dgm:t>
        <a:bodyPr/>
        <a:lstStyle/>
        <a:p>
          <a:endParaRPr lang="it-IT"/>
        </a:p>
      </dgm:t>
    </dgm:pt>
    <dgm:pt modelId="{772B5F6F-7C86-4016-AC63-84A34161D82A}">
      <dgm:prSet phldrT="[Testo]" custT="1"/>
      <dgm:spPr/>
      <dgm:t>
        <a:bodyPr/>
        <a:lstStyle/>
        <a:p>
          <a:r>
            <a:rPr lang="it-IT" sz="1400">
              <a:solidFill>
                <a:schemeClr val="tx2"/>
              </a:solidFill>
              <a:latin typeface="Quicksand" panose="020B0604020202020204" charset="0"/>
            </a:rPr>
            <a:t>Maschere</a:t>
          </a:r>
        </a:p>
      </dgm:t>
    </dgm:pt>
    <dgm:pt modelId="{A20C2578-7B9C-41EE-88B2-29FC4E5CFB7B}" type="parTrans" cxnId="{D6102BD0-9A74-4D4B-ADF8-7C75C0661600}">
      <dgm:prSet/>
      <dgm:spPr/>
      <dgm:t>
        <a:bodyPr/>
        <a:lstStyle/>
        <a:p>
          <a:endParaRPr lang="it-IT"/>
        </a:p>
      </dgm:t>
    </dgm:pt>
    <dgm:pt modelId="{333E0E0F-6B7A-4044-9FB3-C3C04D615A42}" type="sibTrans" cxnId="{D6102BD0-9A74-4D4B-ADF8-7C75C0661600}">
      <dgm:prSet/>
      <dgm:spPr/>
      <dgm:t>
        <a:bodyPr/>
        <a:lstStyle/>
        <a:p>
          <a:endParaRPr lang="it-IT"/>
        </a:p>
      </dgm:t>
    </dgm:pt>
    <dgm:pt modelId="{C5C98523-5296-493D-B459-ADA72C095410}" type="pres">
      <dgm:prSet presAssocID="{A30CD01D-F43A-4823-9813-1D1789707B5C}" presName="Name0" presStyleCnt="0">
        <dgm:presLayoutVars>
          <dgm:dir/>
          <dgm:resizeHandles val="exact"/>
        </dgm:presLayoutVars>
      </dgm:prSet>
      <dgm:spPr/>
    </dgm:pt>
    <dgm:pt modelId="{CE494990-A9D0-4DBB-9A80-3E822D9FB21E}" type="pres">
      <dgm:prSet presAssocID="{D3F192EA-94B5-4430-A684-FE289993D783}" presName="compNode" presStyleCnt="0"/>
      <dgm:spPr/>
    </dgm:pt>
    <dgm:pt modelId="{4D005C5F-338C-4F78-8DBA-2599FC1F036D}" type="pres">
      <dgm:prSet presAssocID="{D3F192EA-94B5-4430-A684-FE289993D783}" presName="pictRect" presStyleLbl="node1" presStyleIdx="0" presStyleCnt="2"/>
      <dgm:spPr>
        <a:prstGeom prst="rect">
          <a:avLst/>
        </a:prstGeom>
        <a:blipFill dpi="0" rotWithShape="1">
          <a:blip xmlns:r="http://schemas.openxmlformats.org/officeDocument/2006/relationships" r:embed="rId1"/>
          <a:srcRect/>
          <a:stretch>
            <a:fillRect l="-12440" r="-12440"/>
          </a:stretch>
        </a:blipFill>
      </dgm:spPr>
    </dgm:pt>
    <dgm:pt modelId="{6E72146E-5F2F-4ABD-BC63-3A25878C788C}" type="pres">
      <dgm:prSet presAssocID="{D3F192EA-94B5-4430-A684-FE289993D783}" presName="textRect" presStyleLbl="revTx" presStyleIdx="0" presStyleCnt="2">
        <dgm:presLayoutVars>
          <dgm:bulletEnabled val="1"/>
        </dgm:presLayoutVars>
      </dgm:prSet>
      <dgm:spPr/>
    </dgm:pt>
    <dgm:pt modelId="{D7422EC5-A831-4AD1-A104-D45665E9C989}" type="pres">
      <dgm:prSet presAssocID="{06903D63-9BE7-4079-B2E1-DBF4923AE5D2}" presName="sibTrans" presStyleLbl="sibTrans2D1" presStyleIdx="0" presStyleCnt="0"/>
      <dgm:spPr/>
    </dgm:pt>
    <dgm:pt modelId="{FCEFBC58-3746-4C67-B700-979D87C537D1}" type="pres">
      <dgm:prSet presAssocID="{772B5F6F-7C86-4016-AC63-84A34161D82A}" presName="compNode" presStyleCnt="0"/>
      <dgm:spPr/>
    </dgm:pt>
    <dgm:pt modelId="{49D2784A-DD58-43AA-9358-8CF4CF4A64E9}" type="pres">
      <dgm:prSet presAssocID="{772B5F6F-7C86-4016-AC63-84A34161D82A}" presName="pictRect" presStyleLbl="node1" presStyleIdx="1" presStyleCnt="2"/>
      <dgm:spPr>
        <a:prstGeom prst="rect">
          <a:avLst/>
        </a:prstGeom>
        <a:blipFill dpi="0" rotWithShape="1">
          <a:blip xmlns:r="http://schemas.openxmlformats.org/officeDocument/2006/relationships" r:embed="rId2"/>
          <a:srcRect/>
          <a:stretch>
            <a:fillRect l="-12037" r="-12037"/>
          </a:stretch>
        </a:blipFill>
      </dgm:spPr>
    </dgm:pt>
    <dgm:pt modelId="{FC6F937C-23F1-4F30-B8F5-F69D668851AE}" type="pres">
      <dgm:prSet presAssocID="{772B5F6F-7C86-4016-AC63-84A34161D82A}" presName="textRect" presStyleLbl="revTx" presStyleIdx="1" presStyleCnt="2">
        <dgm:presLayoutVars>
          <dgm:bulletEnabled val="1"/>
        </dgm:presLayoutVars>
      </dgm:prSet>
      <dgm:spPr/>
    </dgm:pt>
  </dgm:ptLst>
  <dgm:cxnLst>
    <dgm:cxn modelId="{F4EA230A-7575-47AE-A06B-E90F55BE5A26}" type="presOf" srcId="{772B5F6F-7C86-4016-AC63-84A34161D82A}" destId="{FC6F937C-23F1-4F30-B8F5-F69D668851AE}" srcOrd="0" destOrd="0" presId="urn:microsoft.com/office/officeart/2005/8/layout/pList1"/>
    <dgm:cxn modelId="{F048F95C-B9CA-4AD7-ADD0-82A9600575EE}" type="presOf" srcId="{D3F192EA-94B5-4430-A684-FE289993D783}" destId="{6E72146E-5F2F-4ABD-BC63-3A25878C788C}" srcOrd="0" destOrd="0" presId="urn:microsoft.com/office/officeart/2005/8/layout/pList1"/>
    <dgm:cxn modelId="{BFC97446-580C-4307-B556-FF43C78E6D05}" srcId="{A30CD01D-F43A-4823-9813-1D1789707B5C}" destId="{D3F192EA-94B5-4430-A684-FE289993D783}" srcOrd="0" destOrd="0" parTransId="{1F878F35-368A-463C-A23C-8B3465EEDBD7}" sibTransId="{06903D63-9BE7-4079-B2E1-DBF4923AE5D2}"/>
    <dgm:cxn modelId="{66E39489-5120-4965-B556-13C79831219A}" type="presOf" srcId="{A30CD01D-F43A-4823-9813-1D1789707B5C}" destId="{C5C98523-5296-493D-B459-ADA72C095410}" srcOrd="0" destOrd="0" presId="urn:microsoft.com/office/officeart/2005/8/layout/pList1"/>
    <dgm:cxn modelId="{D6102BD0-9A74-4D4B-ADF8-7C75C0661600}" srcId="{A30CD01D-F43A-4823-9813-1D1789707B5C}" destId="{772B5F6F-7C86-4016-AC63-84A34161D82A}" srcOrd="1" destOrd="0" parTransId="{A20C2578-7B9C-41EE-88B2-29FC4E5CFB7B}" sibTransId="{333E0E0F-6B7A-4044-9FB3-C3C04D615A42}"/>
    <dgm:cxn modelId="{70A40AF9-732C-4938-AFF9-A50FF3988C95}" type="presOf" srcId="{06903D63-9BE7-4079-B2E1-DBF4923AE5D2}" destId="{D7422EC5-A831-4AD1-A104-D45665E9C989}" srcOrd="0" destOrd="0" presId="urn:microsoft.com/office/officeart/2005/8/layout/pList1"/>
    <dgm:cxn modelId="{2F39700C-9E4D-4D4C-BF1E-95FB92C50682}" type="presParOf" srcId="{C5C98523-5296-493D-B459-ADA72C095410}" destId="{CE494990-A9D0-4DBB-9A80-3E822D9FB21E}" srcOrd="0" destOrd="0" presId="urn:microsoft.com/office/officeart/2005/8/layout/pList1"/>
    <dgm:cxn modelId="{35BD2D61-44C6-47B6-974B-4907FE0A8EE3}" type="presParOf" srcId="{CE494990-A9D0-4DBB-9A80-3E822D9FB21E}" destId="{4D005C5F-338C-4F78-8DBA-2599FC1F036D}" srcOrd="0" destOrd="0" presId="urn:microsoft.com/office/officeart/2005/8/layout/pList1"/>
    <dgm:cxn modelId="{CE246D01-49A3-43E3-B247-59C8E5955B22}" type="presParOf" srcId="{CE494990-A9D0-4DBB-9A80-3E822D9FB21E}" destId="{6E72146E-5F2F-4ABD-BC63-3A25878C788C}" srcOrd="1" destOrd="0" presId="urn:microsoft.com/office/officeart/2005/8/layout/pList1"/>
    <dgm:cxn modelId="{C7D91865-749A-4EAC-86A0-50E3ED315786}" type="presParOf" srcId="{C5C98523-5296-493D-B459-ADA72C095410}" destId="{D7422EC5-A831-4AD1-A104-D45665E9C989}" srcOrd="1" destOrd="0" presId="urn:microsoft.com/office/officeart/2005/8/layout/pList1"/>
    <dgm:cxn modelId="{9DBD9919-3C8B-413F-9252-5A2DBCCFBE03}" type="presParOf" srcId="{C5C98523-5296-493D-B459-ADA72C095410}" destId="{FCEFBC58-3746-4C67-B700-979D87C537D1}" srcOrd="2" destOrd="0" presId="urn:microsoft.com/office/officeart/2005/8/layout/pList1"/>
    <dgm:cxn modelId="{7CA5BCE3-FECB-4119-A956-E572DF6414ED}" type="presParOf" srcId="{FCEFBC58-3746-4C67-B700-979D87C537D1}" destId="{49D2784A-DD58-43AA-9358-8CF4CF4A64E9}" srcOrd="0" destOrd="0" presId="urn:microsoft.com/office/officeart/2005/8/layout/pList1"/>
    <dgm:cxn modelId="{DF3B8DC5-E7D3-493E-B9EC-14791F0DE796}" type="presParOf" srcId="{FCEFBC58-3746-4C67-B700-979D87C537D1}" destId="{FC6F937C-23F1-4F30-B8F5-F69D668851AE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F3AE9230-8A50-4DB6-936E-BB44A02BC42E}" type="doc">
      <dgm:prSet loTypeId="urn:microsoft.com/office/officeart/2005/8/layout/pList1" loCatId="picture" qsTypeId="urn:microsoft.com/office/officeart/2005/8/quickstyle/simple4" qsCatId="simple" csTypeId="urn:microsoft.com/office/officeart/2005/8/colors/accent6_1" csCatId="accent6" phldr="1"/>
      <dgm:spPr/>
      <dgm:t>
        <a:bodyPr/>
        <a:lstStyle/>
        <a:p>
          <a:endParaRPr lang="it-IT"/>
        </a:p>
      </dgm:t>
    </dgm:pt>
    <dgm:pt modelId="{F06424D4-3109-4A48-B845-F04EF447C949}">
      <dgm:prSet phldrT="[Testo]" custT="1"/>
      <dgm:spPr/>
      <dgm:t>
        <a:bodyPr/>
        <a:lstStyle/>
        <a:p>
          <a:pPr>
            <a:buNone/>
          </a:pPr>
          <a:r>
            <a:rPr lang="it-IT" sz="1400" b="0" err="1">
              <a:solidFill>
                <a:schemeClr val="accent1"/>
              </a:solidFill>
              <a:latin typeface="Quicksand" panose="020B0604020202020204" charset="0"/>
            </a:rPr>
            <a:t>Mask</a:t>
          </a:r>
          <a:endParaRPr lang="it-IT" sz="1400" b="0">
            <a:solidFill>
              <a:schemeClr val="accent1"/>
            </a:solidFill>
            <a:latin typeface="Quicksand" panose="020B0604020202020204" charset="0"/>
          </a:endParaRPr>
        </a:p>
        <a:p>
          <a:pPr>
            <a:buNone/>
          </a:pPr>
          <a:r>
            <a:rPr lang="it-IT" sz="1400">
              <a:solidFill>
                <a:schemeClr val="tx2"/>
              </a:solidFill>
              <a:latin typeface="Quicksand" panose="020B0604020202020204" charset="0"/>
            </a:rPr>
            <a:t>Maschere 2048x1024 usate per il test del modello</a:t>
          </a:r>
        </a:p>
      </dgm:t>
    </dgm:pt>
    <dgm:pt modelId="{E4B0B213-E06E-436F-9675-D90ACA5D4727}" type="parTrans" cxnId="{612880CF-602E-44D6-8697-0067BF6C38BB}">
      <dgm:prSet/>
      <dgm:spPr/>
      <dgm:t>
        <a:bodyPr/>
        <a:lstStyle/>
        <a:p>
          <a:endParaRPr lang="it-IT"/>
        </a:p>
      </dgm:t>
    </dgm:pt>
    <dgm:pt modelId="{50086809-52D3-4698-8BB8-E5D6F32ECEF4}" type="sibTrans" cxnId="{612880CF-602E-44D6-8697-0067BF6C38BB}">
      <dgm:prSet/>
      <dgm:spPr/>
      <dgm:t>
        <a:bodyPr/>
        <a:lstStyle/>
        <a:p>
          <a:endParaRPr lang="it-IT"/>
        </a:p>
      </dgm:t>
    </dgm:pt>
    <dgm:pt modelId="{AB00DE28-D884-43A3-8686-AB07299D6BE5}">
      <dgm:prSet phldrT="[Testo]" custT="1"/>
      <dgm:spPr/>
      <dgm:t>
        <a:bodyPr/>
        <a:lstStyle/>
        <a:p>
          <a:pPr>
            <a:buNone/>
          </a:pPr>
          <a:r>
            <a:rPr lang="it-IT" sz="1400" b="0">
              <a:solidFill>
                <a:schemeClr val="accent1"/>
              </a:solidFill>
              <a:latin typeface="Quicksand" panose="020B0604020202020204" charset="0"/>
            </a:rPr>
            <a:t>Mini-mask</a:t>
          </a:r>
        </a:p>
        <a:p>
          <a:pPr>
            <a:buNone/>
          </a:pPr>
          <a:r>
            <a:rPr lang="it-IT" sz="1400">
              <a:solidFill>
                <a:schemeClr val="tx2"/>
              </a:solidFill>
              <a:latin typeface="Quicksand" panose="020B0604020202020204" charset="0"/>
            </a:rPr>
            <a:t>Maschere 56x56 usate per training e validation del modello</a:t>
          </a:r>
        </a:p>
      </dgm:t>
    </dgm:pt>
    <dgm:pt modelId="{C54A7092-54F8-45F2-BC12-0FF086C7491F}" type="parTrans" cxnId="{AD7C2C0E-2CEA-4F85-ABCC-6A4119FDB318}">
      <dgm:prSet/>
      <dgm:spPr/>
      <dgm:t>
        <a:bodyPr/>
        <a:lstStyle/>
        <a:p>
          <a:endParaRPr lang="it-IT"/>
        </a:p>
      </dgm:t>
    </dgm:pt>
    <dgm:pt modelId="{33DD4208-41AC-460A-87F3-64EF26E3DFB1}" type="sibTrans" cxnId="{AD7C2C0E-2CEA-4F85-ABCC-6A4119FDB318}">
      <dgm:prSet/>
      <dgm:spPr/>
      <dgm:t>
        <a:bodyPr/>
        <a:lstStyle/>
        <a:p>
          <a:endParaRPr lang="it-IT"/>
        </a:p>
      </dgm:t>
    </dgm:pt>
    <dgm:pt modelId="{4C2B2426-CDCE-4552-90E8-E9EA12AD5EF0}" type="pres">
      <dgm:prSet presAssocID="{F3AE9230-8A50-4DB6-936E-BB44A02BC42E}" presName="Name0" presStyleCnt="0">
        <dgm:presLayoutVars>
          <dgm:dir/>
          <dgm:resizeHandles val="exact"/>
        </dgm:presLayoutVars>
      </dgm:prSet>
      <dgm:spPr/>
    </dgm:pt>
    <dgm:pt modelId="{32BE132A-9758-41C4-A3E7-8B900CE0044C}" type="pres">
      <dgm:prSet presAssocID="{F06424D4-3109-4A48-B845-F04EF447C949}" presName="compNode" presStyleCnt="0"/>
      <dgm:spPr/>
    </dgm:pt>
    <dgm:pt modelId="{9277ED82-FBF8-4CC6-ACB4-723FF9B7916F}" type="pres">
      <dgm:prSet presAssocID="{F06424D4-3109-4A48-B845-F04EF447C949}" presName="pictRect" presStyleLbl="node1" presStyleIdx="0" presStyleCnt="2"/>
      <dgm:spPr>
        <a:prstGeom prst="rect">
          <a:avLst/>
        </a:prstGeom>
        <a:blipFill dpi="0" rotWithShape="1">
          <a:blip xmlns:r="http://schemas.openxmlformats.org/officeDocument/2006/relationships" r:embed="rId1"/>
          <a:srcRect/>
          <a:stretch>
            <a:fillRect l="-13438" r="-13438"/>
          </a:stretch>
        </a:blipFill>
      </dgm:spPr>
    </dgm:pt>
    <dgm:pt modelId="{2241C9A6-F8F2-4886-8AA7-46BB885B2F74}" type="pres">
      <dgm:prSet presAssocID="{F06424D4-3109-4A48-B845-F04EF447C949}" presName="textRect" presStyleLbl="revTx" presStyleIdx="0" presStyleCnt="2">
        <dgm:presLayoutVars>
          <dgm:bulletEnabled val="1"/>
        </dgm:presLayoutVars>
      </dgm:prSet>
      <dgm:spPr/>
    </dgm:pt>
    <dgm:pt modelId="{598D52C1-CF48-4954-9D3B-DB623DDE0302}" type="pres">
      <dgm:prSet presAssocID="{50086809-52D3-4698-8BB8-E5D6F32ECEF4}" presName="sibTrans" presStyleLbl="sibTrans2D1" presStyleIdx="0" presStyleCnt="0"/>
      <dgm:spPr/>
    </dgm:pt>
    <dgm:pt modelId="{CE28FD11-9A3E-4ADA-99EC-3AEA32C585BA}" type="pres">
      <dgm:prSet presAssocID="{AB00DE28-D884-43A3-8686-AB07299D6BE5}" presName="compNode" presStyleCnt="0"/>
      <dgm:spPr/>
    </dgm:pt>
    <dgm:pt modelId="{1FE9ED2E-C6CD-4C37-9963-FBB62E5FC2D1}" type="pres">
      <dgm:prSet presAssocID="{AB00DE28-D884-43A3-8686-AB07299D6BE5}" presName="pictRect" presStyleLbl="node1" presStyleIdx="1" presStyleCnt="2"/>
      <dgm:spPr>
        <a:prstGeom prst="rect">
          <a:avLst/>
        </a:prstGeom>
        <a:blipFill dpi="0" rotWithShape="1">
          <a:blip xmlns:r="http://schemas.openxmlformats.org/officeDocument/2006/relationships" r:embed="rId2"/>
          <a:srcRect/>
          <a:stretch>
            <a:fillRect l="14990" t="-41" r="17024" b="373"/>
          </a:stretch>
        </a:blipFill>
      </dgm:spPr>
    </dgm:pt>
    <dgm:pt modelId="{70B000DF-0DD8-42E0-81BE-30FD7BAB7441}" type="pres">
      <dgm:prSet presAssocID="{AB00DE28-D884-43A3-8686-AB07299D6BE5}" presName="textRect" presStyleLbl="revTx" presStyleIdx="1" presStyleCnt="2">
        <dgm:presLayoutVars>
          <dgm:bulletEnabled val="1"/>
        </dgm:presLayoutVars>
      </dgm:prSet>
      <dgm:spPr/>
    </dgm:pt>
  </dgm:ptLst>
  <dgm:cxnLst>
    <dgm:cxn modelId="{AD7C2C0E-2CEA-4F85-ABCC-6A4119FDB318}" srcId="{F3AE9230-8A50-4DB6-936E-BB44A02BC42E}" destId="{AB00DE28-D884-43A3-8686-AB07299D6BE5}" srcOrd="1" destOrd="0" parTransId="{C54A7092-54F8-45F2-BC12-0FF086C7491F}" sibTransId="{33DD4208-41AC-460A-87F3-64EF26E3DFB1}"/>
    <dgm:cxn modelId="{DC0DCA37-EBA4-498A-A0BB-80F2EF595E54}" type="presOf" srcId="{F3AE9230-8A50-4DB6-936E-BB44A02BC42E}" destId="{4C2B2426-CDCE-4552-90E8-E9EA12AD5EF0}" srcOrd="0" destOrd="0" presId="urn:microsoft.com/office/officeart/2005/8/layout/pList1"/>
    <dgm:cxn modelId="{EA993942-43E8-44BA-BA4F-9F4923A5CF40}" type="presOf" srcId="{F06424D4-3109-4A48-B845-F04EF447C949}" destId="{2241C9A6-F8F2-4886-8AA7-46BB885B2F74}" srcOrd="0" destOrd="0" presId="urn:microsoft.com/office/officeart/2005/8/layout/pList1"/>
    <dgm:cxn modelId="{97D04A55-3D1D-46A6-8531-6F5C6A34F155}" type="presOf" srcId="{AB00DE28-D884-43A3-8686-AB07299D6BE5}" destId="{70B000DF-0DD8-42E0-81BE-30FD7BAB7441}" srcOrd="0" destOrd="0" presId="urn:microsoft.com/office/officeart/2005/8/layout/pList1"/>
    <dgm:cxn modelId="{612880CF-602E-44D6-8697-0067BF6C38BB}" srcId="{F3AE9230-8A50-4DB6-936E-BB44A02BC42E}" destId="{F06424D4-3109-4A48-B845-F04EF447C949}" srcOrd="0" destOrd="0" parTransId="{E4B0B213-E06E-436F-9675-D90ACA5D4727}" sibTransId="{50086809-52D3-4698-8BB8-E5D6F32ECEF4}"/>
    <dgm:cxn modelId="{36FC8ED7-F839-45D4-8FCB-353E93BD68CB}" type="presOf" srcId="{50086809-52D3-4698-8BB8-E5D6F32ECEF4}" destId="{598D52C1-CF48-4954-9D3B-DB623DDE0302}" srcOrd="0" destOrd="0" presId="urn:microsoft.com/office/officeart/2005/8/layout/pList1"/>
    <dgm:cxn modelId="{DF53FC56-4088-4E6A-8A25-8A48CDB64184}" type="presParOf" srcId="{4C2B2426-CDCE-4552-90E8-E9EA12AD5EF0}" destId="{32BE132A-9758-41C4-A3E7-8B900CE0044C}" srcOrd="0" destOrd="0" presId="urn:microsoft.com/office/officeart/2005/8/layout/pList1"/>
    <dgm:cxn modelId="{CEB571CA-3E48-4FCD-8D55-7AA67506CB06}" type="presParOf" srcId="{32BE132A-9758-41C4-A3E7-8B900CE0044C}" destId="{9277ED82-FBF8-4CC6-ACB4-723FF9B7916F}" srcOrd="0" destOrd="0" presId="urn:microsoft.com/office/officeart/2005/8/layout/pList1"/>
    <dgm:cxn modelId="{71361697-4C15-404F-B531-BC7C63D60B34}" type="presParOf" srcId="{32BE132A-9758-41C4-A3E7-8B900CE0044C}" destId="{2241C9A6-F8F2-4886-8AA7-46BB885B2F74}" srcOrd="1" destOrd="0" presId="urn:microsoft.com/office/officeart/2005/8/layout/pList1"/>
    <dgm:cxn modelId="{23DE8077-ECCA-4567-87E6-AAB2E4C6CDB6}" type="presParOf" srcId="{4C2B2426-CDCE-4552-90E8-E9EA12AD5EF0}" destId="{598D52C1-CF48-4954-9D3B-DB623DDE0302}" srcOrd="1" destOrd="0" presId="urn:microsoft.com/office/officeart/2005/8/layout/pList1"/>
    <dgm:cxn modelId="{207BBED0-EAC8-46F9-82A5-3BC08557C691}" type="presParOf" srcId="{4C2B2426-CDCE-4552-90E8-E9EA12AD5EF0}" destId="{CE28FD11-9A3E-4ADA-99EC-3AEA32C585BA}" srcOrd="2" destOrd="0" presId="urn:microsoft.com/office/officeart/2005/8/layout/pList1"/>
    <dgm:cxn modelId="{F0672024-B334-4A86-B634-DD4CC3F77EEC}" type="presParOf" srcId="{CE28FD11-9A3E-4ADA-99EC-3AEA32C585BA}" destId="{1FE9ED2E-C6CD-4C37-9963-FBB62E5FC2D1}" srcOrd="0" destOrd="0" presId="urn:microsoft.com/office/officeart/2005/8/layout/pList1"/>
    <dgm:cxn modelId="{DB0D3B2F-D242-4010-AF5A-379AB886D3AC}" type="presParOf" srcId="{CE28FD11-9A3E-4ADA-99EC-3AEA32C585BA}" destId="{70B000DF-0DD8-42E0-81BE-30FD7BAB7441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A30CD01D-F43A-4823-9813-1D1789707B5C}" type="doc">
      <dgm:prSet loTypeId="urn:microsoft.com/office/officeart/2005/8/layout/pList1" loCatId="picture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D3F192EA-94B5-4430-A684-FE289993D783}">
      <dgm:prSet phldrT="[Testo]" custT="1"/>
      <dgm:spPr/>
      <dgm:t>
        <a:bodyPr/>
        <a:lstStyle/>
        <a:p>
          <a:r>
            <a:rPr lang="it-IT" sz="1400">
              <a:solidFill>
                <a:schemeClr val="tx2"/>
              </a:solidFill>
              <a:latin typeface="Quicksand" panose="020B0604020202020204" charset="0"/>
            </a:rPr>
            <a:t>Maschere originali</a:t>
          </a:r>
        </a:p>
      </dgm:t>
    </dgm:pt>
    <dgm:pt modelId="{1F878F35-368A-463C-A23C-8B3465EEDBD7}" type="parTrans" cxnId="{BFC97446-580C-4307-B556-FF43C78E6D05}">
      <dgm:prSet/>
      <dgm:spPr/>
      <dgm:t>
        <a:bodyPr/>
        <a:lstStyle/>
        <a:p>
          <a:endParaRPr lang="it-IT"/>
        </a:p>
      </dgm:t>
    </dgm:pt>
    <dgm:pt modelId="{06903D63-9BE7-4079-B2E1-DBF4923AE5D2}" type="sibTrans" cxnId="{BFC97446-580C-4307-B556-FF43C78E6D05}">
      <dgm:prSet/>
      <dgm:spPr/>
      <dgm:t>
        <a:bodyPr/>
        <a:lstStyle/>
        <a:p>
          <a:endParaRPr lang="it-IT"/>
        </a:p>
      </dgm:t>
    </dgm:pt>
    <dgm:pt modelId="{772B5F6F-7C86-4016-AC63-84A34161D82A}">
      <dgm:prSet phldrT="[Testo]" custT="1"/>
      <dgm:spPr/>
      <dgm:t>
        <a:bodyPr/>
        <a:lstStyle/>
        <a:p>
          <a:r>
            <a:rPr lang="it-IT" sz="1400">
              <a:solidFill>
                <a:schemeClr val="tx2"/>
              </a:solidFill>
              <a:latin typeface="Quicksand" panose="020B0604020202020204" charset="0"/>
            </a:rPr>
            <a:t>Maschere ricostruite dalle</a:t>
          </a:r>
          <a:br>
            <a:rPr lang="it-IT" sz="1400">
              <a:solidFill>
                <a:schemeClr val="tx2"/>
              </a:solidFill>
              <a:latin typeface="Quicksand" panose="020B0604020202020204" charset="0"/>
            </a:rPr>
          </a:br>
          <a:r>
            <a:rPr lang="it-IT" sz="1400">
              <a:solidFill>
                <a:schemeClr val="tx2"/>
              </a:solidFill>
              <a:latin typeface="Quicksand" panose="020B0604020202020204" charset="0"/>
            </a:rPr>
            <a:t>mini-</a:t>
          </a:r>
          <a:r>
            <a:rPr lang="it-IT" sz="1400" err="1">
              <a:solidFill>
                <a:schemeClr val="tx2"/>
              </a:solidFill>
              <a:latin typeface="Quicksand" panose="020B0604020202020204" charset="0"/>
            </a:rPr>
            <a:t>masks</a:t>
          </a:r>
          <a:endParaRPr lang="it-IT" sz="1400">
            <a:solidFill>
              <a:schemeClr val="tx2"/>
            </a:solidFill>
            <a:latin typeface="Quicksand" panose="020B0604020202020204" charset="0"/>
          </a:endParaRPr>
        </a:p>
      </dgm:t>
    </dgm:pt>
    <dgm:pt modelId="{A20C2578-7B9C-41EE-88B2-29FC4E5CFB7B}" type="parTrans" cxnId="{D6102BD0-9A74-4D4B-ADF8-7C75C0661600}">
      <dgm:prSet/>
      <dgm:spPr/>
      <dgm:t>
        <a:bodyPr/>
        <a:lstStyle/>
        <a:p>
          <a:endParaRPr lang="it-IT"/>
        </a:p>
      </dgm:t>
    </dgm:pt>
    <dgm:pt modelId="{333E0E0F-6B7A-4044-9FB3-C3C04D615A42}" type="sibTrans" cxnId="{D6102BD0-9A74-4D4B-ADF8-7C75C0661600}">
      <dgm:prSet/>
      <dgm:spPr/>
      <dgm:t>
        <a:bodyPr/>
        <a:lstStyle/>
        <a:p>
          <a:endParaRPr lang="it-IT"/>
        </a:p>
      </dgm:t>
    </dgm:pt>
    <dgm:pt modelId="{C5C98523-5296-493D-B459-ADA72C095410}" type="pres">
      <dgm:prSet presAssocID="{A30CD01D-F43A-4823-9813-1D1789707B5C}" presName="Name0" presStyleCnt="0">
        <dgm:presLayoutVars>
          <dgm:dir/>
          <dgm:resizeHandles val="exact"/>
        </dgm:presLayoutVars>
      </dgm:prSet>
      <dgm:spPr/>
    </dgm:pt>
    <dgm:pt modelId="{CE494990-A9D0-4DBB-9A80-3E822D9FB21E}" type="pres">
      <dgm:prSet presAssocID="{D3F192EA-94B5-4430-A684-FE289993D783}" presName="compNode" presStyleCnt="0"/>
      <dgm:spPr/>
    </dgm:pt>
    <dgm:pt modelId="{4D005C5F-338C-4F78-8DBA-2599FC1F036D}" type="pres">
      <dgm:prSet presAssocID="{D3F192EA-94B5-4430-A684-FE289993D783}" presName="pictRect" presStyleLbl="node1" presStyleIdx="0" presStyleCnt="2"/>
      <dgm:spPr>
        <a:prstGeom prst="rect">
          <a:avLst/>
        </a:prstGeom>
        <a:blipFill rotWithShape="1">
          <a:blip xmlns:r="http://schemas.openxmlformats.org/officeDocument/2006/relationships" r:embed="rId1"/>
          <a:srcRect/>
          <a:stretch>
            <a:fillRect l="-17000" r="-17000"/>
          </a:stretch>
        </a:blipFill>
      </dgm:spPr>
    </dgm:pt>
    <dgm:pt modelId="{6E72146E-5F2F-4ABD-BC63-3A25878C788C}" type="pres">
      <dgm:prSet presAssocID="{D3F192EA-94B5-4430-A684-FE289993D783}" presName="textRect" presStyleLbl="revTx" presStyleIdx="0" presStyleCnt="2">
        <dgm:presLayoutVars>
          <dgm:bulletEnabled val="1"/>
        </dgm:presLayoutVars>
      </dgm:prSet>
      <dgm:spPr/>
    </dgm:pt>
    <dgm:pt modelId="{D7422EC5-A831-4AD1-A104-D45665E9C989}" type="pres">
      <dgm:prSet presAssocID="{06903D63-9BE7-4079-B2E1-DBF4923AE5D2}" presName="sibTrans" presStyleLbl="sibTrans2D1" presStyleIdx="0" presStyleCnt="0"/>
      <dgm:spPr/>
    </dgm:pt>
    <dgm:pt modelId="{FCEFBC58-3746-4C67-B700-979D87C537D1}" type="pres">
      <dgm:prSet presAssocID="{772B5F6F-7C86-4016-AC63-84A34161D82A}" presName="compNode" presStyleCnt="0"/>
      <dgm:spPr/>
    </dgm:pt>
    <dgm:pt modelId="{49D2784A-DD58-43AA-9358-8CF4CF4A64E9}" type="pres">
      <dgm:prSet presAssocID="{772B5F6F-7C86-4016-AC63-84A34161D82A}" presName="pictRect" presStyleLbl="node1" presStyleIdx="1" presStyleCnt="2"/>
      <dgm:spPr>
        <a:prstGeom prst="rect">
          <a:avLst/>
        </a:prstGeom>
        <a:blipFill rotWithShape="1">
          <a:blip xmlns:r="http://schemas.openxmlformats.org/officeDocument/2006/relationships" r:embed="rId2"/>
          <a:srcRect/>
          <a:stretch>
            <a:fillRect l="-17000" r="-17000"/>
          </a:stretch>
        </a:blipFill>
      </dgm:spPr>
    </dgm:pt>
    <dgm:pt modelId="{FC6F937C-23F1-4F30-B8F5-F69D668851AE}" type="pres">
      <dgm:prSet presAssocID="{772B5F6F-7C86-4016-AC63-84A34161D82A}" presName="textRect" presStyleLbl="revTx" presStyleIdx="1" presStyleCnt="2">
        <dgm:presLayoutVars>
          <dgm:bulletEnabled val="1"/>
        </dgm:presLayoutVars>
      </dgm:prSet>
      <dgm:spPr/>
    </dgm:pt>
  </dgm:ptLst>
  <dgm:cxnLst>
    <dgm:cxn modelId="{F4EA230A-7575-47AE-A06B-E90F55BE5A26}" type="presOf" srcId="{772B5F6F-7C86-4016-AC63-84A34161D82A}" destId="{FC6F937C-23F1-4F30-B8F5-F69D668851AE}" srcOrd="0" destOrd="0" presId="urn:microsoft.com/office/officeart/2005/8/layout/pList1"/>
    <dgm:cxn modelId="{F048F95C-B9CA-4AD7-ADD0-82A9600575EE}" type="presOf" srcId="{D3F192EA-94B5-4430-A684-FE289993D783}" destId="{6E72146E-5F2F-4ABD-BC63-3A25878C788C}" srcOrd="0" destOrd="0" presId="urn:microsoft.com/office/officeart/2005/8/layout/pList1"/>
    <dgm:cxn modelId="{BFC97446-580C-4307-B556-FF43C78E6D05}" srcId="{A30CD01D-F43A-4823-9813-1D1789707B5C}" destId="{D3F192EA-94B5-4430-A684-FE289993D783}" srcOrd="0" destOrd="0" parTransId="{1F878F35-368A-463C-A23C-8B3465EEDBD7}" sibTransId="{06903D63-9BE7-4079-B2E1-DBF4923AE5D2}"/>
    <dgm:cxn modelId="{66E39489-5120-4965-B556-13C79831219A}" type="presOf" srcId="{A30CD01D-F43A-4823-9813-1D1789707B5C}" destId="{C5C98523-5296-493D-B459-ADA72C095410}" srcOrd="0" destOrd="0" presId="urn:microsoft.com/office/officeart/2005/8/layout/pList1"/>
    <dgm:cxn modelId="{D6102BD0-9A74-4D4B-ADF8-7C75C0661600}" srcId="{A30CD01D-F43A-4823-9813-1D1789707B5C}" destId="{772B5F6F-7C86-4016-AC63-84A34161D82A}" srcOrd="1" destOrd="0" parTransId="{A20C2578-7B9C-41EE-88B2-29FC4E5CFB7B}" sibTransId="{333E0E0F-6B7A-4044-9FB3-C3C04D615A42}"/>
    <dgm:cxn modelId="{70A40AF9-732C-4938-AFF9-A50FF3988C95}" type="presOf" srcId="{06903D63-9BE7-4079-B2E1-DBF4923AE5D2}" destId="{D7422EC5-A831-4AD1-A104-D45665E9C989}" srcOrd="0" destOrd="0" presId="urn:microsoft.com/office/officeart/2005/8/layout/pList1"/>
    <dgm:cxn modelId="{2F39700C-9E4D-4D4C-BF1E-95FB92C50682}" type="presParOf" srcId="{C5C98523-5296-493D-B459-ADA72C095410}" destId="{CE494990-A9D0-4DBB-9A80-3E822D9FB21E}" srcOrd="0" destOrd="0" presId="urn:microsoft.com/office/officeart/2005/8/layout/pList1"/>
    <dgm:cxn modelId="{35BD2D61-44C6-47B6-974B-4907FE0A8EE3}" type="presParOf" srcId="{CE494990-A9D0-4DBB-9A80-3E822D9FB21E}" destId="{4D005C5F-338C-4F78-8DBA-2599FC1F036D}" srcOrd="0" destOrd="0" presId="urn:microsoft.com/office/officeart/2005/8/layout/pList1"/>
    <dgm:cxn modelId="{CE246D01-49A3-43E3-B247-59C8E5955B22}" type="presParOf" srcId="{CE494990-A9D0-4DBB-9A80-3E822D9FB21E}" destId="{6E72146E-5F2F-4ABD-BC63-3A25878C788C}" srcOrd="1" destOrd="0" presId="urn:microsoft.com/office/officeart/2005/8/layout/pList1"/>
    <dgm:cxn modelId="{C7D91865-749A-4EAC-86A0-50E3ED315786}" type="presParOf" srcId="{C5C98523-5296-493D-B459-ADA72C095410}" destId="{D7422EC5-A831-4AD1-A104-D45665E9C989}" srcOrd="1" destOrd="0" presId="urn:microsoft.com/office/officeart/2005/8/layout/pList1"/>
    <dgm:cxn modelId="{9DBD9919-3C8B-413F-9252-5A2DBCCFBE03}" type="presParOf" srcId="{C5C98523-5296-493D-B459-ADA72C095410}" destId="{FCEFBC58-3746-4C67-B700-979D87C537D1}" srcOrd="2" destOrd="0" presId="urn:microsoft.com/office/officeart/2005/8/layout/pList1"/>
    <dgm:cxn modelId="{7CA5BCE3-FECB-4119-A956-E572DF6414ED}" type="presParOf" srcId="{FCEFBC58-3746-4C67-B700-979D87C537D1}" destId="{49D2784A-DD58-43AA-9358-8CF4CF4A64E9}" srcOrd="0" destOrd="0" presId="urn:microsoft.com/office/officeart/2005/8/layout/pList1"/>
    <dgm:cxn modelId="{DF3B8DC5-E7D3-493E-B9EC-14791F0DE796}" type="presParOf" srcId="{FCEFBC58-3746-4C67-B700-979D87C537D1}" destId="{FC6F937C-23F1-4F30-B8F5-F69D668851AE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A30CD01D-F43A-4823-9813-1D1789707B5C}" type="doc">
      <dgm:prSet loTypeId="urn:microsoft.com/office/officeart/2005/8/layout/pList1" loCatId="picture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D3F192EA-94B5-4430-A684-FE289993D783}">
      <dgm:prSet phldrT="[Testo]" custT="1"/>
      <dgm:spPr/>
      <dgm:t>
        <a:bodyPr/>
        <a:lstStyle/>
        <a:p>
          <a:r>
            <a:rPr lang="it-IT" sz="1400" err="1">
              <a:solidFill>
                <a:schemeClr val="tx2"/>
              </a:solidFill>
              <a:latin typeface="Quicksand" panose="020B0604020202020204" charset="0"/>
            </a:rPr>
            <a:t>Bounding</a:t>
          </a:r>
          <a:r>
            <a:rPr lang="it-IT" sz="1400">
              <a:solidFill>
                <a:schemeClr val="tx2"/>
              </a:solidFill>
              <a:latin typeface="Quicksand" panose="020B0604020202020204" charset="0"/>
            </a:rPr>
            <a:t> boxes</a:t>
          </a:r>
        </a:p>
      </dgm:t>
    </dgm:pt>
    <dgm:pt modelId="{1F878F35-368A-463C-A23C-8B3465EEDBD7}" type="parTrans" cxnId="{BFC97446-580C-4307-B556-FF43C78E6D05}">
      <dgm:prSet/>
      <dgm:spPr/>
      <dgm:t>
        <a:bodyPr/>
        <a:lstStyle/>
        <a:p>
          <a:endParaRPr lang="it-IT"/>
        </a:p>
      </dgm:t>
    </dgm:pt>
    <dgm:pt modelId="{06903D63-9BE7-4079-B2E1-DBF4923AE5D2}" type="sibTrans" cxnId="{BFC97446-580C-4307-B556-FF43C78E6D05}">
      <dgm:prSet/>
      <dgm:spPr/>
      <dgm:t>
        <a:bodyPr/>
        <a:lstStyle/>
        <a:p>
          <a:endParaRPr lang="it-IT"/>
        </a:p>
      </dgm:t>
    </dgm:pt>
    <dgm:pt modelId="{C5C98523-5296-493D-B459-ADA72C095410}" type="pres">
      <dgm:prSet presAssocID="{A30CD01D-F43A-4823-9813-1D1789707B5C}" presName="Name0" presStyleCnt="0">
        <dgm:presLayoutVars>
          <dgm:dir/>
          <dgm:resizeHandles val="exact"/>
        </dgm:presLayoutVars>
      </dgm:prSet>
      <dgm:spPr/>
    </dgm:pt>
    <dgm:pt modelId="{CE494990-A9D0-4DBB-9A80-3E822D9FB21E}" type="pres">
      <dgm:prSet presAssocID="{D3F192EA-94B5-4430-A684-FE289993D783}" presName="compNode" presStyleCnt="0"/>
      <dgm:spPr/>
    </dgm:pt>
    <dgm:pt modelId="{4D005C5F-338C-4F78-8DBA-2599FC1F036D}" type="pres">
      <dgm:prSet presAssocID="{D3F192EA-94B5-4430-A684-FE289993D783}" presName="pictRect" presStyleLbl="node1" presStyleIdx="0" presStyleCnt="1"/>
      <dgm:spPr>
        <a:prstGeom prst="rect">
          <a:avLst/>
        </a:prstGeom>
        <a:blipFill rotWithShape="1">
          <a:blip xmlns:r="http://schemas.openxmlformats.org/officeDocument/2006/relationships" r:embed="rId1"/>
          <a:srcRect/>
          <a:stretch>
            <a:fillRect l="-17000" r="-17000"/>
          </a:stretch>
        </a:blipFill>
      </dgm:spPr>
    </dgm:pt>
    <dgm:pt modelId="{6E72146E-5F2F-4ABD-BC63-3A25878C788C}" type="pres">
      <dgm:prSet presAssocID="{D3F192EA-94B5-4430-A684-FE289993D783}" presName="textRect" presStyleLbl="revTx" presStyleIdx="0" presStyleCnt="1">
        <dgm:presLayoutVars>
          <dgm:bulletEnabled val="1"/>
        </dgm:presLayoutVars>
      </dgm:prSet>
      <dgm:spPr/>
    </dgm:pt>
  </dgm:ptLst>
  <dgm:cxnLst>
    <dgm:cxn modelId="{F048F95C-B9CA-4AD7-ADD0-82A9600575EE}" type="presOf" srcId="{D3F192EA-94B5-4430-A684-FE289993D783}" destId="{6E72146E-5F2F-4ABD-BC63-3A25878C788C}" srcOrd="0" destOrd="0" presId="urn:microsoft.com/office/officeart/2005/8/layout/pList1"/>
    <dgm:cxn modelId="{BFC97446-580C-4307-B556-FF43C78E6D05}" srcId="{A30CD01D-F43A-4823-9813-1D1789707B5C}" destId="{D3F192EA-94B5-4430-A684-FE289993D783}" srcOrd="0" destOrd="0" parTransId="{1F878F35-368A-463C-A23C-8B3465EEDBD7}" sibTransId="{06903D63-9BE7-4079-B2E1-DBF4923AE5D2}"/>
    <dgm:cxn modelId="{66E39489-5120-4965-B556-13C79831219A}" type="presOf" srcId="{A30CD01D-F43A-4823-9813-1D1789707B5C}" destId="{C5C98523-5296-493D-B459-ADA72C095410}" srcOrd="0" destOrd="0" presId="urn:microsoft.com/office/officeart/2005/8/layout/pList1"/>
    <dgm:cxn modelId="{2F39700C-9E4D-4D4C-BF1E-95FB92C50682}" type="presParOf" srcId="{C5C98523-5296-493D-B459-ADA72C095410}" destId="{CE494990-A9D0-4DBB-9A80-3E822D9FB21E}" srcOrd="0" destOrd="0" presId="urn:microsoft.com/office/officeart/2005/8/layout/pList1"/>
    <dgm:cxn modelId="{35BD2D61-44C6-47B6-974B-4907FE0A8EE3}" type="presParOf" srcId="{CE494990-A9D0-4DBB-9A80-3E822D9FB21E}" destId="{4D005C5F-338C-4F78-8DBA-2599FC1F036D}" srcOrd="0" destOrd="0" presId="urn:microsoft.com/office/officeart/2005/8/layout/pList1"/>
    <dgm:cxn modelId="{CE246D01-49A3-43E3-B247-59C8E5955B22}" type="presParOf" srcId="{CE494990-A9D0-4DBB-9A80-3E822D9FB21E}" destId="{6E72146E-5F2F-4ABD-BC63-3A25878C788C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F67D4E81-D7C1-40FA-9B45-11FDB6D6D068}" type="doc">
      <dgm:prSet loTypeId="urn:microsoft.com/office/officeart/2005/8/layout/pList1" loCatId="picture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7426BC26-D330-4848-BEA3-F49B94A6C44F}">
      <dgm:prSet phldrT="[Testo]" custT="1"/>
      <dgm:spPr/>
      <dgm:t>
        <a:bodyPr/>
        <a:lstStyle/>
        <a:p>
          <a:endParaRPr lang="it-IT" sz="1400">
            <a:solidFill>
              <a:schemeClr val="tx2"/>
            </a:solidFill>
            <a:latin typeface="Quicksand" panose="020B0604020202020204" charset="0"/>
          </a:endParaRPr>
        </a:p>
      </dgm:t>
    </dgm:pt>
    <dgm:pt modelId="{F24A7EDE-0AFF-41A0-91A5-660DA9B6C853}" type="parTrans" cxnId="{C6ACB3F5-DB2B-498D-92A7-C99155D04AA0}">
      <dgm:prSet/>
      <dgm:spPr/>
      <dgm:t>
        <a:bodyPr/>
        <a:lstStyle/>
        <a:p>
          <a:endParaRPr lang="it-IT"/>
        </a:p>
      </dgm:t>
    </dgm:pt>
    <dgm:pt modelId="{EA48A381-0E93-421F-B38E-4EF8E51F58BD}" type="sibTrans" cxnId="{C6ACB3F5-DB2B-498D-92A7-C99155D04AA0}">
      <dgm:prSet/>
      <dgm:spPr/>
      <dgm:t>
        <a:bodyPr/>
        <a:lstStyle/>
        <a:p>
          <a:endParaRPr lang="it-IT"/>
        </a:p>
      </dgm:t>
    </dgm:pt>
    <dgm:pt modelId="{DFA90DB9-167B-4027-9C7E-C926DA8BA53F}" type="pres">
      <dgm:prSet presAssocID="{F67D4E81-D7C1-40FA-9B45-11FDB6D6D068}" presName="Name0" presStyleCnt="0">
        <dgm:presLayoutVars>
          <dgm:dir/>
          <dgm:resizeHandles val="exact"/>
        </dgm:presLayoutVars>
      </dgm:prSet>
      <dgm:spPr/>
    </dgm:pt>
    <dgm:pt modelId="{8963667F-0A09-4D54-9BAE-34C9BD86C87E}" type="pres">
      <dgm:prSet presAssocID="{7426BC26-D330-4848-BEA3-F49B94A6C44F}" presName="compNode" presStyleCnt="0"/>
      <dgm:spPr/>
    </dgm:pt>
    <dgm:pt modelId="{6848E6B6-A02A-47F3-B7A1-24092BE32A77}" type="pres">
      <dgm:prSet presAssocID="{7426BC26-D330-4848-BEA3-F49B94A6C44F}" presName="pictRect" presStyleLbl="node1" presStyleIdx="0" presStyleCnt="1"/>
      <dgm:spPr>
        <a:prstGeom prst="rect">
          <a:avLst/>
        </a:prstGeom>
        <a:blipFill dpi="0" rotWithShape="1">
          <a:blip xmlns:r="http://schemas.openxmlformats.org/officeDocument/2006/relationships"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rcRect/>
          <a:stretch>
            <a:fillRect t="24120" b="24120"/>
          </a:stretch>
        </a:blipFill>
        <a:ln>
          <a:noFill/>
        </a:ln>
        <a:effectLst/>
      </dgm:spPr>
    </dgm:pt>
    <dgm:pt modelId="{7E7DF0D5-DB40-4B24-B4AF-81B904AC1087}" type="pres">
      <dgm:prSet presAssocID="{7426BC26-D330-4848-BEA3-F49B94A6C44F}" presName="textRect" presStyleLbl="revTx" presStyleIdx="0" presStyleCnt="1" custScaleX="114416" custScaleY="30765" custLinFactNeighborY="-65717">
        <dgm:presLayoutVars>
          <dgm:bulletEnabled val="1"/>
        </dgm:presLayoutVars>
      </dgm:prSet>
      <dgm:spPr/>
    </dgm:pt>
  </dgm:ptLst>
  <dgm:cxnLst>
    <dgm:cxn modelId="{9726E320-00C3-451D-89C4-9704600D416F}" type="presOf" srcId="{7426BC26-D330-4848-BEA3-F49B94A6C44F}" destId="{7E7DF0D5-DB40-4B24-B4AF-81B904AC1087}" srcOrd="0" destOrd="0" presId="urn:microsoft.com/office/officeart/2005/8/layout/pList1"/>
    <dgm:cxn modelId="{A372587E-5A47-4BB4-AB59-9C315D3179A7}" type="presOf" srcId="{F67D4E81-D7C1-40FA-9B45-11FDB6D6D068}" destId="{DFA90DB9-167B-4027-9C7E-C926DA8BA53F}" srcOrd="0" destOrd="0" presId="urn:microsoft.com/office/officeart/2005/8/layout/pList1"/>
    <dgm:cxn modelId="{C6ACB3F5-DB2B-498D-92A7-C99155D04AA0}" srcId="{F67D4E81-D7C1-40FA-9B45-11FDB6D6D068}" destId="{7426BC26-D330-4848-BEA3-F49B94A6C44F}" srcOrd="0" destOrd="0" parTransId="{F24A7EDE-0AFF-41A0-91A5-660DA9B6C853}" sibTransId="{EA48A381-0E93-421F-B38E-4EF8E51F58BD}"/>
    <dgm:cxn modelId="{9AA7C1B8-9531-4726-82DF-59E60FE60A8A}" type="presParOf" srcId="{DFA90DB9-167B-4027-9C7E-C926DA8BA53F}" destId="{8963667F-0A09-4D54-9BAE-34C9BD86C87E}" srcOrd="0" destOrd="0" presId="urn:microsoft.com/office/officeart/2005/8/layout/pList1"/>
    <dgm:cxn modelId="{C1BD9468-D3E8-46B7-ACF4-0664F0D95365}" type="presParOf" srcId="{8963667F-0A09-4D54-9BAE-34C9BD86C87E}" destId="{6848E6B6-A02A-47F3-B7A1-24092BE32A77}" srcOrd="0" destOrd="0" presId="urn:microsoft.com/office/officeart/2005/8/layout/pList1"/>
    <dgm:cxn modelId="{9B309B23-76E8-4834-95E7-C89E0508EB7C}" type="presParOf" srcId="{8963667F-0A09-4D54-9BAE-34C9BD86C87E}" destId="{7E7DF0D5-DB40-4B24-B4AF-81B904AC1087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005C5F-338C-4F78-8DBA-2599FC1F036D}">
      <dsp:nvSpPr>
        <dsp:cNvPr id="0" name=""/>
        <dsp:cNvSpPr/>
      </dsp:nvSpPr>
      <dsp:spPr>
        <a:xfrm>
          <a:off x="215062" y="1598"/>
          <a:ext cx="2749947" cy="1894714"/>
        </a:xfrm>
        <a:prstGeom prst="rect">
          <a:avLst/>
        </a:prstGeom>
        <a:blipFill dpi="0" rotWithShape="1">
          <a:blip xmlns:r="http://schemas.openxmlformats.org/officeDocument/2006/relationships" r:embed="rId1"/>
          <a:srcRect/>
          <a:stretch>
            <a:fillRect l="-18900" r="-18900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E72146E-5F2F-4ABD-BC63-3A25878C788C}">
      <dsp:nvSpPr>
        <dsp:cNvPr id="0" name=""/>
        <dsp:cNvSpPr/>
      </dsp:nvSpPr>
      <dsp:spPr>
        <a:xfrm>
          <a:off x="215062" y="1896312"/>
          <a:ext cx="2749947" cy="10202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>
              <a:solidFill>
                <a:schemeClr val="tx2"/>
              </a:solidFill>
              <a:latin typeface="Quicksand" panose="020B0604020202020204" charset="0"/>
            </a:rPr>
            <a:t>Immagine originale</a:t>
          </a:r>
        </a:p>
      </dsp:txBody>
      <dsp:txXfrm>
        <a:off x="215062" y="1896312"/>
        <a:ext cx="2749947" cy="1020230"/>
      </dsp:txXfrm>
    </dsp:sp>
    <dsp:sp modelId="{49D2784A-DD58-43AA-9358-8CF4CF4A64E9}">
      <dsp:nvSpPr>
        <dsp:cNvPr id="0" name=""/>
        <dsp:cNvSpPr/>
      </dsp:nvSpPr>
      <dsp:spPr>
        <a:xfrm>
          <a:off x="3240121" y="30170"/>
          <a:ext cx="2749947" cy="1894714"/>
        </a:xfrm>
        <a:prstGeom prst="rect">
          <a:avLst/>
        </a:prstGeom>
        <a:blipFill dpi="0" rotWithShape="1">
          <a:blip xmlns:r="http://schemas.openxmlformats.org/officeDocument/2006/relationships" r:embed="rId2"/>
          <a:srcRect/>
          <a:stretch>
            <a:fillRect l="-17196" r="-17196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C6F937C-23F1-4F30-B8F5-F69D668851AE}">
      <dsp:nvSpPr>
        <dsp:cNvPr id="0" name=""/>
        <dsp:cNvSpPr/>
      </dsp:nvSpPr>
      <dsp:spPr>
        <a:xfrm>
          <a:off x="3240121" y="1896312"/>
          <a:ext cx="2749947" cy="10202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>
              <a:solidFill>
                <a:schemeClr val="tx2"/>
              </a:solidFill>
              <a:latin typeface="Quicksand" panose="020B0604020202020204" charset="0"/>
            </a:rPr>
            <a:t>Immagine segmentata</a:t>
          </a:r>
        </a:p>
      </dsp:txBody>
      <dsp:txXfrm>
        <a:off x="3240121" y="1896312"/>
        <a:ext cx="2749947" cy="1020230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48E6B6-A02A-47F3-B7A1-24092BE32A77}">
      <dsp:nvSpPr>
        <dsp:cNvPr id="0" name=""/>
        <dsp:cNvSpPr/>
      </dsp:nvSpPr>
      <dsp:spPr>
        <a:xfrm>
          <a:off x="2208" y="186296"/>
          <a:ext cx="3263545" cy="2248583"/>
        </a:xfrm>
        <a:prstGeom prst="rect">
          <a:avLst/>
        </a:prstGeom>
        <a:blipFill dpi="0" rotWithShape="1">
          <a:blip xmlns:r="http://schemas.openxmlformats.org/officeDocument/2006/relationships" r:embed="rId1"/>
          <a:srcRect/>
          <a:stretch>
            <a:fillRect t="23963" b="23963"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E7DF0D5-DB40-4B24-B4AF-81B904AC1087}">
      <dsp:nvSpPr>
        <dsp:cNvPr id="0" name=""/>
        <dsp:cNvSpPr/>
      </dsp:nvSpPr>
      <dsp:spPr>
        <a:xfrm>
          <a:off x="2208" y="2058334"/>
          <a:ext cx="3263545" cy="3724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 err="1">
              <a:solidFill>
                <a:schemeClr val="tx2"/>
              </a:solidFill>
              <a:latin typeface="Quicksand" panose="020B0604020202020204" charset="0"/>
            </a:rPr>
            <a:t>ImageNet</a:t>
          </a:r>
          <a:r>
            <a:rPr lang="it-IT" sz="1400" kern="1200">
              <a:solidFill>
                <a:schemeClr val="tx2"/>
              </a:solidFill>
              <a:latin typeface="Quicksand" panose="020B0604020202020204" charset="0"/>
            </a:rPr>
            <a:t> (</a:t>
          </a:r>
          <a14:m xmlns:a14="http://schemas.microsoft.com/office/drawing/2010/main">
            <m:oMath xmlns:m="http://schemas.openxmlformats.org/officeDocument/2006/math">
              <m:r>
                <m:rPr>
                  <m:sty m:val="p"/>
                </m:rPr>
                <a:rPr lang="it-IT" sz="1400" b="0" i="0" kern="1200" dirty="0" smtClean="0">
                  <a:solidFill>
                    <a:schemeClr val="tx2"/>
                  </a:solidFill>
                  <a:latin typeface="Cambria Math" panose="02040503050406030204" pitchFamily="18" charset="0"/>
                </a:rPr>
                <m:t>lr</m:t>
              </m:r>
              <m:r>
                <a:rPr lang="it-IT" sz="1400" b="0" i="0" kern="1200" dirty="0" smtClean="0">
                  <a:solidFill>
                    <a:schemeClr val="tx2"/>
                  </a:solidFill>
                  <a:latin typeface="Cambria Math" panose="02040503050406030204" pitchFamily="18" charset="0"/>
                </a:rPr>
                <m:t>=</m:t>
              </m:r>
              <m:sSup>
                <m:sSupPr>
                  <m:ctrlPr>
                    <a:rPr lang="it-IT" sz="1400" i="1" kern="1200" dirty="0" smtClean="0">
                      <a:solidFill>
                        <a:schemeClr val="tx2"/>
                      </a:solidFill>
                      <a:latin typeface="Cambria Math" panose="02040503050406030204" pitchFamily="18" charset="0"/>
                    </a:rPr>
                  </m:ctrlPr>
                </m:sSupPr>
                <m:e>
                  <m:r>
                    <a:rPr lang="it-IT" sz="1400" i="1" kern="1200" dirty="0" smtClean="0">
                      <a:solidFill>
                        <a:schemeClr val="tx2"/>
                      </a:solidFill>
                      <a:latin typeface="Cambria Math" panose="02040503050406030204" pitchFamily="18" charset="0"/>
                    </a:rPr>
                    <m:t>10</m:t>
                  </m:r>
                </m:e>
                <m:sup>
                  <m:r>
                    <a:rPr lang="it-IT" sz="1400" i="1" kern="1200" dirty="0" smtClean="0">
                      <a:solidFill>
                        <a:schemeClr val="tx2"/>
                      </a:solidFill>
                      <a:latin typeface="Cambria Math" panose="02040503050406030204" pitchFamily="18" charset="0"/>
                    </a:rPr>
                    <m:t>−3</m:t>
                  </m:r>
                </m:sup>
              </m:sSup>
            </m:oMath>
          </a14:m>
          <a:r>
            <a:rPr lang="it-IT" sz="1400" kern="1200">
              <a:solidFill>
                <a:schemeClr val="tx2"/>
              </a:solidFill>
              <a:latin typeface="Quicksand" panose="020B0604020202020204" charset="0"/>
            </a:rPr>
            <a:t>)</a:t>
          </a:r>
        </a:p>
      </dsp:txBody>
      <dsp:txXfrm>
        <a:off x="2208" y="2058334"/>
        <a:ext cx="3263545" cy="372495"/>
      </dsp:txXfrm>
    </dsp:sp>
    <dsp:sp modelId="{0B198843-2DAF-4C91-813B-E70C44803042}">
      <dsp:nvSpPr>
        <dsp:cNvPr id="0" name=""/>
        <dsp:cNvSpPr/>
      </dsp:nvSpPr>
      <dsp:spPr>
        <a:xfrm>
          <a:off x="3592245" y="186296"/>
          <a:ext cx="3263545" cy="2248583"/>
        </a:xfrm>
        <a:prstGeom prst="rect">
          <a:avLst/>
        </a:prstGeom>
        <a:blipFill dpi="0" rotWithShape="1">
          <a:blip xmlns:r="http://schemas.openxmlformats.org/officeDocument/2006/relationships" r:embed="rId2"/>
          <a:srcRect/>
          <a:stretch>
            <a:fillRect t="24155" b="24155"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0166E2E-6D43-4E5B-B480-2239BE774283}">
      <dsp:nvSpPr>
        <dsp:cNvPr id="0" name=""/>
        <dsp:cNvSpPr/>
      </dsp:nvSpPr>
      <dsp:spPr>
        <a:xfrm>
          <a:off x="3592245" y="2058334"/>
          <a:ext cx="3263545" cy="3724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>
              <a:solidFill>
                <a:schemeClr val="tx2"/>
              </a:solidFill>
              <a:latin typeface="Quicksand" panose="020B0604020202020204" charset="0"/>
            </a:rPr>
            <a:t>COCO (</a:t>
          </a:r>
          <a14:m xmlns:a14="http://schemas.microsoft.com/office/drawing/2010/main">
            <m:oMath xmlns:m="http://schemas.openxmlformats.org/officeDocument/2006/math">
              <m:sSup>
                <m:sSupPr>
                  <m:ctrlPr>
                    <a:rPr lang="it-IT" sz="1400" i="1" kern="1200" dirty="0" smtClean="0">
                      <a:solidFill>
                        <a:schemeClr val="tx2"/>
                      </a:solidFill>
                      <a:latin typeface="Cambria Math" panose="02040503050406030204" pitchFamily="18" charset="0"/>
                    </a:rPr>
                  </m:ctrlPr>
                </m:sSupPr>
                <m:e>
                  <m:r>
                    <m:rPr>
                      <m:sty m:val="p"/>
                    </m:rPr>
                    <a:rPr lang="it-IT" sz="1400" b="0" i="0" kern="1200" dirty="0" smtClean="0">
                      <a:solidFill>
                        <a:schemeClr val="tx2"/>
                      </a:solidFill>
                      <a:latin typeface="Cambria Math" panose="02040503050406030204" pitchFamily="18" charset="0"/>
                    </a:rPr>
                    <m:t>lr</m:t>
                  </m:r>
                  <m:r>
                    <a:rPr lang="it-IT" sz="1400" b="0" i="0" kern="1200" dirty="0" smtClean="0">
                      <a:solidFill>
                        <a:schemeClr val="tx2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lang="it-IT" sz="1400" i="1" kern="1200" dirty="0" smtClean="0">
                      <a:solidFill>
                        <a:schemeClr val="tx2"/>
                      </a:solidFill>
                      <a:latin typeface="Cambria Math" panose="02040503050406030204" pitchFamily="18" charset="0"/>
                    </a:rPr>
                    <m:t>10</m:t>
                  </m:r>
                </m:e>
                <m:sup>
                  <m:r>
                    <a:rPr lang="it-IT" sz="1400" i="1" kern="1200" dirty="0" smtClean="0">
                      <a:solidFill>
                        <a:schemeClr val="tx2"/>
                      </a:solidFill>
                      <a:latin typeface="Cambria Math" panose="02040503050406030204" pitchFamily="18" charset="0"/>
                    </a:rPr>
                    <m:t>−4</m:t>
                  </m:r>
                </m:sup>
              </m:sSup>
            </m:oMath>
          </a14:m>
          <a:r>
            <a:rPr lang="it-IT" sz="1400" kern="1200">
              <a:solidFill>
                <a:schemeClr val="tx2"/>
              </a:solidFill>
              <a:latin typeface="Quicksand" panose="020B0604020202020204" charset="0"/>
            </a:rPr>
            <a:t>)</a:t>
          </a:r>
          <a:endParaRPr lang="it-IT" sz="3400" kern="1200">
            <a:solidFill>
              <a:schemeClr val="tx2"/>
            </a:solidFill>
            <a:latin typeface="Quicksand" panose="020B0604020202020204" charset="0"/>
          </a:endParaRPr>
        </a:p>
      </dsp:txBody>
      <dsp:txXfrm>
        <a:off x="3592245" y="2058334"/>
        <a:ext cx="3263545" cy="372495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48E6B6-A02A-47F3-B7A1-24092BE32A77}">
      <dsp:nvSpPr>
        <dsp:cNvPr id="0" name=""/>
        <dsp:cNvSpPr/>
      </dsp:nvSpPr>
      <dsp:spPr>
        <a:xfrm>
          <a:off x="2208" y="186296"/>
          <a:ext cx="3263545" cy="2248583"/>
        </a:xfrm>
        <a:prstGeom prst="rect">
          <a:avLst/>
        </a:prstGeom>
        <a:blipFill dpi="0" rotWithShape="1">
          <a:blip xmlns:r="http://schemas.openxmlformats.org/officeDocument/2006/relationships" r:embed="rId1"/>
          <a:srcRect/>
          <a:stretch>
            <a:fillRect t="24155" b="24155"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E7DF0D5-DB40-4B24-B4AF-81B904AC1087}">
      <dsp:nvSpPr>
        <dsp:cNvPr id="0" name=""/>
        <dsp:cNvSpPr/>
      </dsp:nvSpPr>
      <dsp:spPr>
        <a:xfrm>
          <a:off x="2208" y="2058334"/>
          <a:ext cx="3263545" cy="3724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>
              <a:solidFill>
                <a:schemeClr val="tx2"/>
              </a:solidFill>
              <a:latin typeface="Quicksand" panose="020B0604020202020204" charset="0"/>
            </a:rPr>
            <a:t>ResNet50 (</a:t>
          </a:r>
          <a14:m xmlns:a14="http://schemas.microsoft.com/office/drawing/2010/main">
            <m:oMath xmlns:m="http://schemas.openxmlformats.org/officeDocument/2006/math">
              <m:sSup>
                <m:sSupPr>
                  <m:ctrlPr>
                    <a:rPr lang="it-IT" sz="1400" i="1" kern="1200" dirty="0" smtClean="0">
                      <a:solidFill>
                        <a:schemeClr val="tx2"/>
                      </a:solidFill>
                      <a:latin typeface="Cambria Math" panose="02040503050406030204" pitchFamily="18" charset="0"/>
                    </a:rPr>
                  </m:ctrlPr>
                </m:sSupPr>
                <m:e>
                  <m:r>
                    <m:rPr>
                      <m:sty m:val="p"/>
                    </m:rPr>
                    <a:rPr lang="it-IT" sz="1400" b="0" i="0" kern="1200" dirty="0" smtClean="0">
                      <a:solidFill>
                        <a:schemeClr val="tx2"/>
                      </a:solidFill>
                      <a:latin typeface="Cambria Math" panose="02040503050406030204" pitchFamily="18" charset="0"/>
                    </a:rPr>
                    <m:t>lr</m:t>
                  </m:r>
                  <m:r>
                    <a:rPr lang="it-IT" sz="1400" b="0" i="0" kern="1200" dirty="0" smtClean="0">
                      <a:solidFill>
                        <a:schemeClr val="tx2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lang="it-IT" sz="1400" i="1" kern="1200" dirty="0" smtClean="0">
                      <a:solidFill>
                        <a:schemeClr val="tx2"/>
                      </a:solidFill>
                      <a:latin typeface="Cambria Math" panose="02040503050406030204" pitchFamily="18" charset="0"/>
                    </a:rPr>
                    <m:t>10</m:t>
                  </m:r>
                </m:e>
                <m:sup>
                  <m:r>
                    <a:rPr lang="it-IT" sz="1400" i="1" kern="1200" dirty="0" smtClean="0">
                      <a:solidFill>
                        <a:schemeClr val="tx2"/>
                      </a:solidFill>
                      <a:latin typeface="Cambria Math" panose="02040503050406030204" pitchFamily="18" charset="0"/>
                    </a:rPr>
                    <m:t>−4</m:t>
                  </m:r>
                </m:sup>
              </m:sSup>
            </m:oMath>
          </a14:m>
          <a:r>
            <a:rPr lang="it-IT" sz="1400" kern="1200">
              <a:solidFill>
                <a:schemeClr val="tx2"/>
              </a:solidFill>
              <a:latin typeface="Quicksand" panose="020B0604020202020204" charset="0"/>
            </a:rPr>
            <a:t>)</a:t>
          </a:r>
        </a:p>
      </dsp:txBody>
      <dsp:txXfrm>
        <a:off x="2208" y="2058334"/>
        <a:ext cx="3263545" cy="372495"/>
      </dsp:txXfrm>
    </dsp:sp>
    <dsp:sp modelId="{0B198843-2DAF-4C91-813B-E70C44803042}">
      <dsp:nvSpPr>
        <dsp:cNvPr id="0" name=""/>
        <dsp:cNvSpPr/>
      </dsp:nvSpPr>
      <dsp:spPr>
        <a:xfrm>
          <a:off x="3592245" y="186296"/>
          <a:ext cx="3263545" cy="2248583"/>
        </a:xfrm>
        <a:prstGeom prst="rect">
          <a:avLst/>
        </a:prstGeom>
        <a:blipFill dpi="0" rotWithShape="1">
          <a:blip xmlns:r="http://schemas.openxmlformats.org/officeDocument/2006/relationships"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/>
          <a:stretch>
            <a:fillRect t="24094" b="24094"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0166E2E-6D43-4E5B-B480-2239BE774283}">
      <dsp:nvSpPr>
        <dsp:cNvPr id="0" name=""/>
        <dsp:cNvSpPr/>
      </dsp:nvSpPr>
      <dsp:spPr>
        <a:xfrm>
          <a:off x="3592245" y="2058334"/>
          <a:ext cx="3263545" cy="3724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>
              <a:solidFill>
                <a:schemeClr val="tx2"/>
              </a:solidFill>
              <a:latin typeface="Quicksand" panose="020B0604020202020204" charset="0"/>
            </a:rPr>
            <a:t>ResNet101 (</a:t>
          </a:r>
          <a14:m xmlns:a14="http://schemas.microsoft.com/office/drawing/2010/main">
            <m:oMath xmlns:m="http://schemas.openxmlformats.org/officeDocument/2006/math">
              <m:sSup>
                <m:sSupPr>
                  <m:ctrlPr>
                    <a:rPr lang="it-IT" sz="1400" i="1" kern="1200" dirty="0" smtClean="0">
                      <a:solidFill>
                        <a:schemeClr val="tx2"/>
                      </a:solidFill>
                      <a:latin typeface="Cambria Math" panose="02040503050406030204" pitchFamily="18" charset="0"/>
                    </a:rPr>
                  </m:ctrlPr>
                </m:sSupPr>
                <m:e>
                  <m:r>
                    <m:rPr>
                      <m:sty m:val="p"/>
                    </m:rPr>
                    <a:rPr lang="it-IT" sz="1400" b="0" i="0" kern="1200" dirty="0" smtClean="0">
                      <a:solidFill>
                        <a:schemeClr val="tx2"/>
                      </a:solidFill>
                      <a:latin typeface="Cambria Math" panose="02040503050406030204" pitchFamily="18" charset="0"/>
                    </a:rPr>
                    <m:t>lr</m:t>
                  </m:r>
                  <m:r>
                    <a:rPr lang="it-IT" sz="1400" b="0" i="0" kern="1200" dirty="0" smtClean="0">
                      <a:solidFill>
                        <a:schemeClr val="tx2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lang="it-IT" sz="1400" i="1" kern="1200" dirty="0" smtClean="0">
                      <a:solidFill>
                        <a:schemeClr val="tx2"/>
                      </a:solidFill>
                      <a:latin typeface="Cambria Math" panose="02040503050406030204" pitchFamily="18" charset="0"/>
                    </a:rPr>
                    <m:t>10</m:t>
                  </m:r>
                </m:e>
                <m:sup>
                  <m:r>
                    <a:rPr lang="it-IT" sz="1400" i="1" kern="1200" dirty="0" smtClean="0">
                      <a:solidFill>
                        <a:schemeClr val="tx2"/>
                      </a:solidFill>
                      <a:latin typeface="Cambria Math" panose="02040503050406030204" pitchFamily="18" charset="0"/>
                    </a:rPr>
                    <m:t>−</m:t>
                  </m:r>
                  <m:r>
                    <a:rPr lang="it-IT" sz="1400" b="0" i="1" kern="1200" dirty="0" smtClean="0">
                      <a:solidFill>
                        <a:schemeClr val="tx2"/>
                      </a:solidFill>
                      <a:latin typeface="Cambria Math" panose="02040503050406030204" pitchFamily="18" charset="0"/>
                    </a:rPr>
                    <m:t>5</m:t>
                  </m:r>
                </m:sup>
              </m:sSup>
            </m:oMath>
          </a14:m>
          <a:r>
            <a:rPr lang="it-IT" sz="1400" kern="1200">
              <a:solidFill>
                <a:schemeClr val="tx2"/>
              </a:solidFill>
              <a:latin typeface="Quicksand" panose="020B0604020202020204" charset="0"/>
            </a:rPr>
            <a:t>)</a:t>
          </a:r>
          <a:endParaRPr lang="it-IT" sz="3400" kern="1200">
            <a:solidFill>
              <a:schemeClr val="tx2"/>
            </a:solidFill>
            <a:latin typeface="Quicksand" panose="020B0604020202020204" charset="0"/>
          </a:endParaRPr>
        </a:p>
      </dsp:txBody>
      <dsp:txXfrm>
        <a:off x="3592245" y="2058334"/>
        <a:ext cx="3263545" cy="372495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108E05-42F0-4730-A326-6149A6EFAD5E}">
      <dsp:nvSpPr>
        <dsp:cNvPr id="0" name=""/>
        <dsp:cNvSpPr/>
      </dsp:nvSpPr>
      <dsp:spPr>
        <a:xfrm>
          <a:off x="2962" y="575122"/>
          <a:ext cx="856509" cy="428254"/>
        </a:xfrm>
        <a:prstGeom prst="roundRect">
          <a:avLst>
            <a:gd name="adj" fmla="val 10000"/>
          </a:avLst>
        </a:prstGeom>
        <a:solidFill>
          <a:schemeClr val="accent5"/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000" kern="1200"/>
            <a:t>Pesi</a:t>
          </a:r>
        </a:p>
      </dsp:txBody>
      <dsp:txXfrm>
        <a:off x="15505" y="587665"/>
        <a:ext cx="831423" cy="403168"/>
      </dsp:txXfrm>
    </dsp:sp>
    <dsp:sp modelId="{BE788544-3D78-4496-99F0-692D83F43AEC}">
      <dsp:nvSpPr>
        <dsp:cNvPr id="0" name=""/>
        <dsp:cNvSpPr/>
      </dsp:nvSpPr>
      <dsp:spPr>
        <a:xfrm rot="19457599">
          <a:off x="819815" y="647516"/>
          <a:ext cx="421917" cy="37221"/>
        </a:xfrm>
        <a:custGeom>
          <a:avLst/>
          <a:gdLst/>
          <a:ahLst/>
          <a:cxnLst/>
          <a:rect l="0" t="0" r="0" b="0"/>
          <a:pathLst>
            <a:path>
              <a:moveTo>
                <a:pt x="0" y="18610"/>
              </a:moveTo>
              <a:lnTo>
                <a:pt x="421917" y="18610"/>
              </a:lnTo>
            </a:path>
          </a:pathLst>
        </a:custGeom>
        <a:noFill/>
        <a:ln w="9525" cap="flat" cmpd="sng" algn="ctr">
          <a:solidFill>
            <a:schemeClr val="accent6">
              <a:shade val="95000"/>
              <a:satMod val="105000"/>
            </a:schemeClr>
          </a:solidFill>
          <a:prstDash val="solid"/>
        </a:ln>
        <a:effectLst/>
      </dsp:spPr>
      <dsp:style>
        <a:lnRef idx="1">
          <a:schemeClr val="accent6"/>
        </a:lnRef>
        <a:fillRef idx="0">
          <a:schemeClr val="accent6"/>
        </a:fillRef>
        <a:effectRef idx="0">
          <a:schemeClr val="accent6"/>
        </a:effectRef>
        <a:fontRef idx="minor">
          <a:schemeClr val="tx1"/>
        </a:fontRef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500" kern="1200"/>
        </a:p>
      </dsp:txBody>
      <dsp:txXfrm>
        <a:off x="1020225" y="655578"/>
        <a:ext cx="21095" cy="21095"/>
      </dsp:txXfrm>
    </dsp:sp>
    <dsp:sp modelId="{8AE96E68-3C67-4D86-BE98-9688905191D8}">
      <dsp:nvSpPr>
        <dsp:cNvPr id="0" name=""/>
        <dsp:cNvSpPr/>
      </dsp:nvSpPr>
      <dsp:spPr>
        <a:xfrm>
          <a:off x="1202075" y="328876"/>
          <a:ext cx="856509" cy="428254"/>
        </a:xfrm>
        <a:prstGeom prst="roundRect">
          <a:avLst>
            <a:gd name="adj" fmla="val 10000"/>
          </a:avLst>
        </a:prstGeom>
        <a:solidFill>
          <a:schemeClr val="accent1"/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000" kern="1200" err="1"/>
            <a:t>ImageNet</a:t>
          </a:r>
          <a:endParaRPr lang="it-IT" sz="1000" kern="1200"/>
        </a:p>
      </dsp:txBody>
      <dsp:txXfrm>
        <a:off x="1214618" y="341419"/>
        <a:ext cx="831423" cy="403168"/>
      </dsp:txXfrm>
    </dsp:sp>
    <dsp:sp modelId="{B817B679-5112-4050-9D62-13F2C8C77547}">
      <dsp:nvSpPr>
        <dsp:cNvPr id="0" name=""/>
        <dsp:cNvSpPr/>
      </dsp:nvSpPr>
      <dsp:spPr>
        <a:xfrm rot="2142401">
          <a:off x="819815" y="893762"/>
          <a:ext cx="421917" cy="37221"/>
        </a:xfrm>
        <a:custGeom>
          <a:avLst/>
          <a:gdLst/>
          <a:ahLst/>
          <a:cxnLst/>
          <a:rect l="0" t="0" r="0" b="0"/>
          <a:pathLst>
            <a:path>
              <a:moveTo>
                <a:pt x="0" y="18610"/>
              </a:moveTo>
              <a:lnTo>
                <a:pt x="421917" y="18610"/>
              </a:lnTo>
            </a:path>
          </a:pathLst>
        </a:custGeom>
        <a:noFill/>
        <a:ln w="9525" cap="flat" cmpd="sng" algn="ctr">
          <a:solidFill>
            <a:schemeClr val="accent6">
              <a:shade val="95000"/>
              <a:satMod val="105000"/>
            </a:schemeClr>
          </a:solidFill>
          <a:prstDash val="solid"/>
        </a:ln>
        <a:effectLst/>
      </dsp:spPr>
      <dsp:style>
        <a:lnRef idx="1">
          <a:schemeClr val="accent6"/>
        </a:lnRef>
        <a:fillRef idx="0">
          <a:schemeClr val="accent6"/>
        </a:fillRef>
        <a:effectRef idx="0">
          <a:schemeClr val="accent6"/>
        </a:effectRef>
        <a:fontRef idx="minor">
          <a:schemeClr val="tx1"/>
        </a:fontRef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500" kern="1200"/>
        </a:p>
      </dsp:txBody>
      <dsp:txXfrm>
        <a:off x="1020225" y="901825"/>
        <a:ext cx="21095" cy="21095"/>
      </dsp:txXfrm>
    </dsp:sp>
    <dsp:sp modelId="{92216E7B-C499-4093-8A27-48DB88705F6A}">
      <dsp:nvSpPr>
        <dsp:cNvPr id="0" name=""/>
        <dsp:cNvSpPr/>
      </dsp:nvSpPr>
      <dsp:spPr>
        <a:xfrm>
          <a:off x="1202075" y="821369"/>
          <a:ext cx="856509" cy="428254"/>
        </a:xfrm>
        <a:prstGeom prst="roundRect">
          <a:avLst>
            <a:gd name="adj" fmla="val 10000"/>
          </a:avLst>
        </a:prstGeom>
        <a:solidFill>
          <a:schemeClr val="accent1"/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000" kern="1200"/>
            <a:t>COCO</a:t>
          </a:r>
        </a:p>
      </dsp:txBody>
      <dsp:txXfrm>
        <a:off x="1214618" y="833912"/>
        <a:ext cx="831423" cy="403168"/>
      </dsp:txXfrm>
    </dsp:sp>
    <dsp:sp modelId="{B48AD255-4402-4E80-ADB4-F9D890DDB687}">
      <dsp:nvSpPr>
        <dsp:cNvPr id="0" name=""/>
        <dsp:cNvSpPr/>
      </dsp:nvSpPr>
      <dsp:spPr>
        <a:xfrm>
          <a:off x="2058585" y="1016885"/>
          <a:ext cx="342603" cy="37221"/>
        </a:xfrm>
        <a:custGeom>
          <a:avLst/>
          <a:gdLst/>
          <a:ahLst/>
          <a:cxnLst/>
          <a:rect l="0" t="0" r="0" b="0"/>
          <a:pathLst>
            <a:path>
              <a:moveTo>
                <a:pt x="0" y="18610"/>
              </a:moveTo>
              <a:lnTo>
                <a:pt x="342603" y="18610"/>
              </a:lnTo>
            </a:path>
          </a:pathLst>
        </a:custGeom>
        <a:noFill/>
        <a:ln w="9525" cap="flat" cmpd="sng" algn="ctr">
          <a:solidFill>
            <a:schemeClr val="accent6">
              <a:shade val="95000"/>
              <a:satMod val="105000"/>
            </a:schemeClr>
          </a:solidFill>
          <a:prstDash val="solid"/>
        </a:ln>
        <a:effectLst/>
      </dsp:spPr>
      <dsp:style>
        <a:lnRef idx="1">
          <a:schemeClr val="accent6"/>
        </a:lnRef>
        <a:fillRef idx="0">
          <a:schemeClr val="accent6"/>
        </a:fillRef>
        <a:effectRef idx="0">
          <a:schemeClr val="accent6"/>
        </a:effectRef>
        <a:fontRef idx="minor">
          <a:schemeClr val="tx1"/>
        </a:fontRef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500" kern="1200"/>
        </a:p>
      </dsp:txBody>
      <dsp:txXfrm>
        <a:off x="2221321" y="1026931"/>
        <a:ext cx="17130" cy="17130"/>
      </dsp:txXfrm>
    </dsp:sp>
    <dsp:sp modelId="{7786911F-7873-4B1E-82BF-76BBFF21526B}">
      <dsp:nvSpPr>
        <dsp:cNvPr id="0" name=""/>
        <dsp:cNvSpPr/>
      </dsp:nvSpPr>
      <dsp:spPr>
        <a:xfrm>
          <a:off x="2401188" y="821369"/>
          <a:ext cx="856509" cy="428254"/>
        </a:xfrm>
        <a:prstGeom prst="roundRect">
          <a:avLst>
            <a:gd name="adj" fmla="val 10000"/>
          </a:avLst>
        </a:prstGeom>
        <a:solidFill>
          <a:schemeClr val="accent5"/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000" kern="1200" err="1"/>
            <a:t>Backbone</a:t>
          </a:r>
          <a:endParaRPr lang="it-IT" sz="1000" kern="1200"/>
        </a:p>
      </dsp:txBody>
      <dsp:txXfrm>
        <a:off x="2413731" y="833912"/>
        <a:ext cx="831423" cy="403168"/>
      </dsp:txXfrm>
    </dsp:sp>
    <dsp:sp modelId="{3A48A099-2F05-4646-ABBC-3673D1367C93}">
      <dsp:nvSpPr>
        <dsp:cNvPr id="0" name=""/>
        <dsp:cNvSpPr/>
      </dsp:nvSpPr>
      <dsp:spPr>
        <a:xfrm rot="19457599">
          <a:off x="3218041" y="893762"/>
          <a:ext cx="421917" cy="37221"/>
        </a:xfrm>
        <a:custGeom>
          <a:avLst/>
          <a:gdLst/>
          <a:ahLst/>
          <a:cxnLst/>
          <a:rect l="0" t="0" r="0" b="0"/>
          <a:pathLst>
            <a:path>
              <a:moveTo>
                <a:pt x="0" y="18610"/>
              </a:moveTo>
              <a:lnTo>
                <a:pt x="421917" y="18610"/>
              </a:lnTo>
            </a:path>
          </a:pathLst>
        </a:custGeom>
        <a:noFill/>
        <a:ln w="9525" cap="flat" cmpd="sng" algn="ctr">
          <a:solidFill>
            <a:schemeClr val="accent6">
              <a:shade val="95000"/>
              <a:satMod val="105000"/>
            </a:schemeClr>
          </a:solidFill>
          <a:prstDash val="solid"/>
        </a:ln>
        <a:effectLst/>
      </dsp:spPr>
      <dsp:style>
        <a:lnRef idx="1">
          <a:schemeClr val="accent6"/>
        </a:lnRef>
        <a:fillRef idx="0">
          <a:schemeClr val="accent6"/>
        </a:fillRef>
        <a:effectRef idx="0">
          <a:schemeClr val="accent6"/>
        </a:effectRef>
        <a:fontRef idx="minor">
          <a:schemeClr val="tx1"/>
        </a:fontRef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500" kern="1200"/>
        </a:p>
      </dsp:txBody>
      <dsp:txXfrm>
        <a:off x="3418452" y="901825"/>
        <a:ext cx="21095" cy="21095"/>
      </dsp:txXfrm>
    </dsp:sp>
    <dsp:sp modelId="{6C65D708-CD0E-4FE0-9185-41DF8CE41801}">
      <dsp:nvSpPr>
        <dsp:cNvPr id="0" name=""/>
        <dsp:cNvSpPr/>
      </dsp:nvSpPr>
      <dsp:spPr>
        <a:xfrm>
          <a:off x="3600301" y="575122"/>
          <a:ext cx="856509" cy="428254"/>
        </a:xfrm>
        <a:prstGeom prst="roundRect">
          <a:avLst>
            <a:gd name="adj" fmla="val 10000"/>
          </a:avLst>
        </a:prstGeom>
        <a:solidFill>
          <a:schemeClr val="accent1"/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000" kern="1200"/>
            <a:t>ResNet50</a:t>
          </a:r>
        </a:p>
      </dsp:txBody>
      <dsp:txXfrm>
        <a:off x="3612844" y="587665"/>
        <a:ext cx="831423" cy="403168"/>
      </dsp:txXfrm>
    </dsp:sp>
    <dsp:sp modelId="{84BBEA36-C166-4167-A9D2-0768BA03747E}">
      <dsp:nvSpPr>
        <dsp:cNvPr id="0" name=""/>
        <dsp:cNvSpPr/>
      </dsp:nvSpPr>
      <dsp:spPr>
        <a:xfrm rot="2142401">
          <a:off x="3218041" y="1140008"/>
          <a:ext cx="421917" cy="37221"/>
        </a:xfrm>
        <a:custGeom>
          <a:avLst/>
          <a:gdLst/>
          <a:ahLst/>
          <a:cxnLst/>
          <a:rect l="0" t="0" r="0" b="0"/>
          <a:pathLst>
            <a:path>
              <a:moveTo>
                <a:pt x="0" y="18610"/>
              </a:moveTo>
              <a:lnTo>
                <a:pt x="421917" y="18610"/>
              </a:lnTo>
            </a:path>
          </a:pathLst>
        </a:custGeom>
        <a:noFill/>
        <a:ln w="9525" cap="flat" cmpd="sng" algn="ctr">
          <a:solidFill>
            <a:schemeClr val="accent6">
              <a:shade val="95000"/>
              <a:satMod val="105000"/>
            </a:schemeClr>
          </a:solidFill>
          <a:prstDash val="solid"/>
        </a:ln>
        <a:effectLst/>
      </dsp:spPr>
      <dsp:style>
        <a:lnRef idx="1">
          <a:schemeClr val="accent6"/>
        </a:lnRef>
        <a:fillRef idx="0">
          <a:schemeClr val="accent6"/>
        </a:fillRef>
        <a:effectRef idx="0">
          <a:schemeClr val="accent6"/>
        </a:effectRef>
        <a:fontRef idx="minor">
          <a:schemeClr val="tx1"/>
        </a:fontRef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500" kern="1200"/>
        </a:p>
      </dsp:txBody>
      <dsp:txXfrm>
        <a:off x="3418452" y="1148071"/>
        <a:ext cx="21095" cy="21095"/>
      </dsp:txXfrm>
    </dsp:sp>
    <dsp:sp modelId="{3472B212-2C14-4F45-ACF3-4DDA614335C8}">
      <dsp:nvSpPr>
        <dsp:cNvPr id="0" name=""/>
        <dsp:cNvSpPr/>
      </dsp:nvSpPr>
      <dsp:spPr>
        <a:xfrm>
          <a:off x="3600301" y="1067615"/>
          <a:ext cx="856509" cy="428254"/>
        </a:xfrm>
        <a:prstGeom prst="roundRect">
          <a:avLst>
            <a:gd name="adj" fmla="val 10000"/>
          </a:avLst>
        </a:prstGeom>
        <a:solidFill>
          <a:schemeClr val="accent1"/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000" kern="1200"/>
            <a:t>ResNet101</a:t>
          </a:r>
        </a:p>
      </dsp:txBody>
      <dsp:txXfrm>
        <a:off x="3612844" y="1080158"/>
        <a:ext cx="831423" cy="403168"/>
      </dsp:txXfrm>
    </dsp:sp>
    <dsp:sp modelId="{DCF1D2D0-4ECD-420D-AE59-EB9A8C635D80}">
      <dsp:nvSpPr>
        <dsp:cNvPr id="0" name=""/>
        <dsp:cNvSpPr/>
      </dsp:nvSpPr>
      <dsp:spPr>
        <a:xfrm>
          <a:off x="4456811" y="1263132"/>
          <a:ext cx="342603" cy="37221"/>
        </a:xfrm>
        <a:custGeom>
          <a:avLst/>
          <a:gdLst/>
          <a:ahLst/>
          <a:cxnLst/>
          <a:rect l="0" t="0" r="0" b="0"/>
          <a:pathLst>
            <a:path>
              <a:moveTo>
                <a:pt x="0" y="18610"/>
              </a:moveTo>
              <a:lnTo>
                <a:pt x="342603" y="18610"/>
              </a:lnTo>
            </a:path>
          </a:pathLst>
        </a:custGeom>
        <a:noFill/>
        <a:ln w="9525" cap="flat" cmpd="sng" algn="ctr">
          <a:solidFill>
            <a:schemeClr val="accent6">
              <a:shade val="95000"/>
              <a:satMod val="105000"/>
            </a:schemeClr>
          </a:solidFill>
          <a:prstDash val="solid"/>
        </a:ln>
        <a:effectLst/>
      </dsp:spPr>
      <dsp:style>
        <a:lnRef idx="1">
          <a:schemeClr val="accent6"/>
        </a:lnRef>
        <a:fillRef idx="0">
          <a:schemeClr val="accent6"/>
        </a:fillRef>
        <a:effectRef idx="0">
          <a:schemeClr val="accent6"/>
        </a:effectRef>
        <a:fontRef idx="minor">
          <a:schemeClr val="tx1"/>
        </a:fontRef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500" kern="1200"/>
        </a:p>
      </dsp:txBody>
      <dsp:txXfrm>
        <a:off x="4619547" y="1273177"/>
        <a:ext cx="17130" cy="17130"/>
      </dsp:txXfrm>
    </dsp:sp>
    <dsp:sp modelId="{9B8530EE-ACCB-4337-8274-FADD2B0E0D5D}">
      <dsp:nvSpPr>
        <dsp:cNvPr id="0" name=""/>
        <dsp:cNvSpPr/>
      </dsp:nvSpPr>
      <dsp:spPr>
        <a:xfrm>
          <a:off x="4799414" y="1067615"/>
          <a:ext cx="856509" cy="428254"/>
        </a:xfrm>
        <a:prstGeom prst="roundRect">
          <a:avLst>
            <a:gd name="adj" fmla="val 10000"/>
          </a:avLst>
        </a:prstGeom>
        <a:solidFill>
          <a:schemeClr val="accent5"/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000" kern="1200"/>
            <a:t>Ottimizzatore</a:t>
          </a:r>
        </a:p>
      </dsp:txBody>
      <dsp:txXfrm>
        <a:off x="4811957" y="1080158"/>
        <a:ext cx="831423" cy="403168"/>
      </dsp:txXfrm>
    </dsp:sp>
    <dsp:sp modelId="{8F5DACA4-EA72-4120-BAC4-D51A3811E8CA}">
      <dsp:nvSpPr>
        <dsp:cNvPr id="0" name=""/>
        <dsp:cNvSpPr/>
      </dsp:nvSpPr>
      <dsp:spPr>
        <a:xfrm rot="19457599">
          <a:off x="5616267" y="1140008"/>
          <a:ext cx="421917" cy="37221"/>
        </a:xfrm>
        <a:custGeom>
          <a:avLst/>
          <a:gdLst/>
          <a:ahLst/>
          <a:cxnLst/>
          <a:rect l="0" t="0" r="0" b="0"/>
          <a:pathLst>
            <a:path>
              <a:moveTo>
                <a:pt x="0" y="18610"/>
              </a:moveTo>
              <a:lnTo>
                <a:pt x="421917" y="18610"/>
              </a:lnTo>
            </a:path>
          </a:pathLst>
        </a:custGeom>
        <a:noFill/>
        <a:ln w="9525" cap="flat" cmpd="sng" algn="ctr">
          <a:solidFill>
            <a:schemeClr val="accent6">
              <a:shade val="95000"/>
              <a:satMod val="105000"/>
            </a:schemeClr>
          </a:solidFill>
          <a:prstDash val="solid"/>
        </a:ln>
        <a:effectLst/>
      </dsp:spPr>
      <dsp:style>
        <a:lnRef idx="1">
          <a:schemeClr val="accent6"/>
        </a:lnRef>
        <a:fillRef idx="0">
          <a:schemeClr val="accent6"/>
        </a:fillRef>
        <a:effectRef idx="0">
          <a:schemeClr val="accent6"/>
        </a:effectRef>
        <a:fontRef idx="minor">
          <a:schemeClr val="tx1"/>
        </a:fontRef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500" kern="1200"/>
        </a:p>
      </dsp:txBody>
      <dsp:txXfrm>
        <a:off x="5816678" y="1148071"/>
        <a:ext cx="21095" cy="21095"/>
      </dsp:txXfrm>
    </dsp:sp>
    <dsp:sp modelId="{BC248FB1-A541-4E59-85C2-BC48D2BB34F5}">
      <dsp:nvSpPr>
        <dsp:cNvPr id="0" name=""/>
        <dsp:cNvSpPr/>
      </dsp:nvSpPr>
      <dsp:spPr>
        <a:xfrm>
          <a:off x="5998527" y="821369"/>
          <a:ext cx="856509" cy="428254"/>
        </a:xfrm>
        <a:prstGeom prst="roundRect">
          <a:avLst>
            <a:gd name="adj" fmla="val 10000"/>
          </a:avLst>
        </a:prstGeom>
        <a:solidFill>
          <a:schemeClr val="accent1"/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000" kern="1200"/>
            <a:t>Adam</a:t>
          </a:r>
        </a:p>
      </dsp:txBody>
      <dsp:txXfrm>
        <a:off x="6011070" y="833912"/>
        <a:ext cx="831423" cy="403168"/>
      </dsp:txXfrm>
    </dsp:sp>
    <dsp:sp modelId="{F4EF2860-76F7-45F1-8732-10D88BCECC54}">
      <dsp:nvSpPr>
        <dsp:cNvPr id="0" name=""/>
        <dsp:cNvSpPr/>
      </dsp:nvSpPr>
      <dsp:spPr>
        <a:xfrm rot="2142401">
          <a:off x="5616267" y="1386255"/>
          <a:ext cx="421917" cy="37221"/>
        </a:xfrm>
        <a:custGeom>
          <a:avLst/>
          <a:gdLst/>
          <a:ahLst/>
          <a:cxnLst/>
          <a:rect l="0" t="0" r="0" b="0"/>
          <a:pathLst>
            <a:path>
              <a:moveTo>
                <a:pt x="0" y="18610"/>
              </a:moveTo>
              <a:lnTo>
                <a:pt x="421917" y="18610"/>
              </a:lnTo>
            </a:path>
          </a:pathLst>
        </a:custGeom>
        <a:noFill/>
        <a:ln w="9525" cap="flat" cmpd="sng" algn="ctr">
          <a:solidFill>
            <a:schemeClr val="accent6">
              <a:shade val="95000"/>
              <a:satMod val="105000"/>
            </a:schemeClr>
          </a:solidFill>
          <a:prstDash val="solid"/>
        </a:ln>
        <a:effectLst/>
      </dsp:spPr>
      <dsp:style>
        <a:lnRef idx="1">
          <a:schemeClr val="accent6"/>
        </a:lnRef>
        <a:fillRef idx="0">
          <a:schemeClr val="accent6"/>
        </a:fillRef>
        <a:effectRef idx="0">
          <a:schemeClr val="accent6"/>
        </a:effectRef>
        <a:fontRef idx="minor">
          <a:schemeClr val="tx1"/>
        </a:fontRef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500" kern="1200"/>
        </a:p>
      </dsp:txBody>
      <dsp:txXfrm>
        <a:off x="5816678" y="1394318"/>
        <a:ext cx="21095" cy="21095"/>
      </dsp:txXfrm>
    </dsp:sp>
    <dsp:sp modelId="{103A116E-661D-43DA-9F15-0A2E19FD49CB}">
      <dsp:nvSpPr>
        <dsp:cNvPr id="0" name=""/>
        <dsp:cNvSpPr/>
      </dsp:nvSpPr>
      <dsp:spPr>
        <a:xfrm>
          <a:off x="5998527" y="1313862"/>
          <a:ext cx="856509" cy="428254"/>
        </a:xfrm>
        <a:prstGeom prst="roundRect">
          <a:avLst>
            <a:gd name="adj" fmla="val 10000"/>
          </a:avLst>
        </a:prstGeom>
        <a:solidFill>
          <a:schemeClr val="accent1"/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000" kern="1200"/>
            <a:t>SGD</a:t>
          </a:r>
        </a:p>
      </dsp:txBody>
      <dsp:txXfrm>
        <a:off x="6011070" y="1326405"/>
        <a:ext cx="831423" cy="403168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48E6B6-A02A-47F3-B7A1-24092BE32A77}">
      <dsp:nvSpPr>
        <dsp:cNvPr id="0" name=""/>
        <dsp:cNvSpPr/>
      </dsp:nvSpPr>
      <dsp:spPr>
        <a:xfrm>
          <a:off x="2208" y="186296"/>
          <a:ext cx="3263545" cy="2248583"/>
        </a:xfrm>
        <a:prstGeom prst="rect">
          <a:avLst/>
        </a:prstGeom>
        <a:blipFill dpi="0" rotWithShape="1">
          <a:blip xmlns:r="http://schemas.openxmlformats.org/officeDocument/2006/relationships" r:embed="rId1"/>
          <a:srcRect/>
          <a:stretch>
            <a:fillRect t="23909" b="23909"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E7DF0D5-DB40-4B24-B4AF-81B904AC1087}">
      <dsp:nvSpPr>
        <dsp:cNvPr id="0" name=""/>
        <dsp:cNvSpPr/>
      </dsp:nvSpPr>
      <dsp:spPr>
        <a:xfrm>
          <a:off x="2208" y="2058334"/>
          <a:ext cx="3263545" cy="3724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>
              <a:solidFill>
                <a:schemeClr val="tx2"/>
              </a:solidFill>
              <a:latin typeface="Quicksand" panose="020B0604020202020204" charset="0"/>
            </a:rPr>
            <a:t>Adam (</a:t>
          </a:r>
          <a14:m xmlns:a14="http://schemas.microsoft.com/office/drawing/2010/main">
            <m:oMath xmlns:m="http://schemas.openxmlformats.org/officeDocument/2006/math">
              <m:sSup>
                <m:sSupPr>
                  <m:ctrlPr>
                    <a:rPr lang="it-IT" sz="1400" i="1" kern="1200" dirty="0" smtClean="0">
                      <a:solidFill>
                        <a:schemeClr val="tx2"/>
                      </a:solidFill>
                      <a:latin typeface="Cambria Math" panose="02040503050406030204" pitchFamily="18" charset="0"/>
                    </a:rPr>
                  </m:ctrlPr>
                </m:sSupPr>
                <m:e>
                  <m:r>
                    <m:rPr>
                      <m:sty m:val="p"/>
                    </m:rPr>
                    <a:rPr lang="it-IT" sz="1400" b="0" i="0" kern="1200" dirty="0" smtClean="0">
                      <a:solidFill>
                        <a:schemeClr val="tx2"/>
                      </a:solidFill>
                      <a:latin typeface="Cambria Math" panose="02040503050406030204" pitchFamily="18" charset="0"/>
                    </a:rPr>
                    <m:t>lr</m:t>
                  </m:r>
                  <m:r>
                    <a:rPr lang="it-IT" sz="1400" b="0" i="0" kern="1200" dirty="0" smtClean="0">
                      <a:solidFill>
                        <a:schemeClr val="tx2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lang="it-IT" sz="1400" i="1" kern="1200" dirty="0" smtClean="0">
                      <a:solidFill>
                        <a:schemeClr val="tx2"/>
                      </a:solidFill>
                      <a:latin typeface="Cambria Math" panose="02040503050406030204" pitchFamily="18" charset="0"/>
                    </a:rPr>
                    <m:t>10</m:t>
                  </m:r>
                </m:e>
                <m:sup>
                  <m:r>
                    <a:rPr lang="it-IT" sz="1400" i="1" kern="1200" dirty="0" smtClean="0">
                      <a:solidFill>
                        <a:schemeClr val="tx2"/>
                      </a:solidFill>
                      <a:latin typeface="Cambria Math" panose="02040503050406030204" pitchFamily="18" charset="0"/>
                    </a:rPr>
                    <m:t>−</m:t>
                  </m:r>
                  <m:r>
                    <a:rPr lang="it-IT" sz="1400" b="0" i="1" kern="1200" dirty="0" smtClean="0">
                      <a:solidFill>
                        <a:schemeClr val="tx2"/>
                      </a:solidFill>
                      <a:latin typeface="Cambria Math" panose="02040503050406030204" pitchFamily="18" charset="0"/>
                    </a:rPr>
                    <m:t>6</m:t>
                  </m:r>
                </m:sup>
              </m:sSup>
            </m:oMath>
          </a14:m>
          <a:r>
            <a:rPr lang="it-IT" sz="1400" kern="1200">
              <a:solidFill>
                <a:schemeClr val="tx2"/>
              </a:solidFill>
              <a:latin typeface="Quicksand" panose="020B0604020202020204" charset="0"/>
            </a:rPr>
            <a:t>)</a:t>
          </a:r>
        </a:p>
      </dsp:txBody>
      <dsp:txXfrm>
        <a:off x="2208" y="2058334"/>
        <a:ext cx="3263545" cy="372495"/>
      </dsp:txXfrm>
    </dsp:sp>
    <dsp:sp modelId="{0B198843-2DAF-4C91-813B-E70C44803042}">
      <dsp:nvSpPr>
        <dsp:cNvPr id="0" name=""/>
        <dsp:cNvSpPr/>
      </dsp:nvSpPr>
      <dsp:spPr>
        <a:xfrm>
          <a:off x="3592245" y="186296"/>
          <a:ext cx="3263545" cy="2248583"/>
        </a:xfrm>
        <a:prstGeom prst="rect">
          <a:avLst/>
        </a:prstGeom>
        <a:blipFill dpi="0" rotWithShape="1">
          <a:blip xmlns:r="http://schemas.openxmlformats.org/officeDocument/2006/relationships"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/>
          <a:stretch>
            <a:fillRect t="24094" b="24094"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0166E2E-6D43-4E5B-B480-2239BE774283}">
      <dsp:nvSpPr>
        <dsp:cNvPr id="0" name=""/>
        <dsp:cNvSpPr/>
      </dsp:nvSpPr>
      <dsp:spPr>
        <a:xfrm>
          <a:off x="3592245" y="2058334"/>
          <a:ext cx="3263545" cy="3724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>
              <a:solidFill>
                <a:schemeClr val="tx2"/>
              </a:solidFill>
              <a:latin typeface="Quicksand" panose="020B0604020202020204" charset="0"/>
            </a:rPr>
            <a:t>SGD (</a:t>
          </a:r>
          <a14:m xmlns:a14="http://schemas.microsoft.com/office/drawing/2010/main">
            <m:oMath xmlns:m="http://schemas.openxmlformats.org/officeDocument/2006/math">
              <m:sSup>
                <m:sSupPr>
                  <m:ctrlPr>
                    <a:rPr lang="it-IT" sz="1400" i="1" kern="1200" dirty="0" smtClean="0">
                      <a:solidFill>
                        <a:schemeClr val="tx2"/>
                      </a:solidFill>
                      <a:latin typeface="Cambria Math" panose="02040503050406030204" pitchFamily="18" charset="0"/>
                    </a:rPr>
                  </m:ctrlPr>
                </m:sSupPr>
                <m:e>
                  <m:r>
                    <m:rPr>
                      <m:sty m:val="p"/>
                    </m:rPr>
                    <a:rPr lang="it-IT" sz="1400" b="0" i="0" kern="1200" dirty="0" smtClean="0">
                      <a:solidFill>
                        <a:schemeClr val="tx2"/>
                      </a:solidFill>
                      <a:latin typeface="Cambria Math" panose="02040503050406030204" pitchFamily="18" charset="0"/>
                    </a:rPr>
                    <m:t>lr</m:t>
                  </m:r>
                  <m:r>
                    <a:rPr lang="it-IT" sz="1400" b="0" i="0" kern="1200" dirty="0" smtClean="0">
                      <a:solidFill>
                        <a:schemeClr val="tx2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lang="it-IT" sz="1400" i="1" kern="1200" dirty="0" smtClean="0">
                      <a:solidFill>
                        <a:schemeClr val="tx2"/>
                      </a:solidFill>
                      <a:latin typeface="Cambria Math" panose="02040503050406030204" pitchFamily="18" charset="0"/>
                    </a:rPr>
                    <m:t>10</m:t>
                  </m:r>
                </m:e>
                <m:sup>
                  <m:r>
                    <a:rPr lang="it-IT" sz="1400" i="1" kern="1200" dirty="0" smtClean="0">
                      <a:solidFill>
                        <a:schemeClr val="tx2"/>
                      </a:solidFill>
                      <a:latin typeface="Cambria Math" panose="02040503050406030204" pitchFamily="18" charset="0"/>
                    </a:rPr>
                    <m:t>−</m:t>
                  </m:r>
                  <m:r>
                    <a:rPr lang="it-IT" sz="1400" b="0" i="1" kern="1200" dirty="0" smtClean="0">
                      <a:solidFill>
                        <a:schemeClr val="tx2"/>
                      </a:solidFill>
                      <a:latin typeface="Cambria Math" panose="02040503050406030204" pitchFamily="18" charset="0"/>
                    </a:rPr>
                    <m:t>5</m:t>
                  </m:r>
                </m:sup>
              </m:sSup>
            </m:oMath>
          </a14:m>
          <a:r>
            <a:rPr lang="it-IT" sz="1400" kern="1200">
              <a:solidFill>
                <a:schemeClr val="tx2"/>
              </a:solidFill>
              <a:latin typeface="Quicksand" panose="020B0604020202020204" charset="0"/>
            </a:rPr>
            <a:t>)</a:t>
          </a:r>
          <a:endParaRPr lang="it-IT" sz="3400" kern="1200">
            <a:solidFill>
              <a:schemeClr val="tx2"/>
            </a:solidFill>
            <a:latin typeface="Quicksand" panose="020B0604020202020204" charset="0"/>
          </a:endParaRPr>
        </a:p>
      </dsp:txBody>
      <dsp:txXfrm>
        <a:off x="3592245" y="2058334"/>
        <a:ext cx="3263545" cy="372495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108E05-42F0-4730-A326-6149A6EFAD5E}">
      <dsp:nvSpPr>
        <dsp:cNvPr id="0" name=""/>
        <dsp:cNvSpPr/>
      </dsp:nvSpPr>
      <dsp:spPr>
        <a:xfrm>
          <a:off x="2962" y="575122"/>
          <a:ext cx="856509" cy="428254"/>
        </a:xfrm>
        <a:prstGeom prst="roundRect">
          <a:avLst>
            <a:gd name="adj" fmla="val 10000"/>
          </a:avLst>
        </a:prstGeom>
        <a:solidFill>
          <a:schemeClr val="accent5"/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000" kern="1200"/>
            <a:t>Pesi</a:t>
          </a:r>
        </a:p>
      </dsp:txBody>
      <dsp:txXfrm>
        <a:off x="15505" y="587665"/>
        <a:ext cx="831423" cy="403168"/>
      </dsp:txXfrm>
    </dsp:sp>
    <dsp:sp modelId="{BE788544-3D78-4496-99F0-692D83F43AEC}">
      <dsp:nvSpPr>
        <dsp:cNvPr id="0" name=""/>
        <dsp:cNvSpPr/>
      </dsp:nvSpPr>
      <dsp:spPr>
        <a:xfrm rot="19457599">
          <a:off x="819815" y="647516"/>
          <a:ext cx="421917" cy="37221"/>
        </a:xfrm>
        <a:custGeom>
          <a:avLst/>
          <a:gdLst/>
          <a:ahLst/>
          <a:cxnLst/>
          <a:rect l="0" t="0" r="0" b="0"/>
          <a:pathLst>
            <a:path>
              <a:moveTo>
                <a:pt x="0" y="18610"/>
              </a:moveTo>
              <a:lnTo>
                <a:pt x="421917" y="18610"/>
              </a:lnTo>
            </a:path>
          </a:pathLst>
        </a:custGeom>
        <a:noFill/>
        <a:ln w="9525" cap="flat" cmpd="sng" algn="ctr">
          <a:solidFill>
            <a:schemeClr val="accent3"/>
          </a:solidFill>
          <a:prstDash val="solid"/>
        </a:ln>
        <a:effectLst/>
      </dsp:spPr>
      <dsp:style>
        <a:lnRef idx="1">
          <a:schemeClr val="accent6"/>
        </a:lnRef>
        <a:fillRef idx="0">
          <a:schemeClr val="accent6"/>
        </a:fillRef>
        <a:effectRef idx="0">
          <a:schemeClr val="accent6"/>
        </a:effectRef>
        <a:fontRef idx="minor">
          <a:schemeClr val="tx1"/>
        </a:fontRef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500" kern="1200"/>
        </a:p>
      </dsp:txBody>
      <dsp:txXfrm>
        <a:off x="1020225" y="655578"/>
        <a:ext cx="21095" cy="21095"/>
      </dsp:txXfrm>
    </dsp:sp>
    <dsp:sp modelId="{8AE96E68-3C67-4D86-BE98-9688905191D8}">
      <dsp:nvSpPr>
        <dsp:cNvPr id="0" name=""/>
        <dsp:cNvSpPr/>
      </dsp:nvSpPr>
      <dsp:spPr>
        <a:xfrm>
          <a:off x="1202075" y="328876"/>
          <a:ext cx="856509" cy="428254"/>
        </a:xfrm>
        <a:prstGeom prst="roundRect">
          <a:avLst>
            <a:gd name="adj" fmla="val 10000"/>
          </a:avLst>
        </a:prstGeom>
        <a:solidFill>
          <a:schemeClr val="accent3"/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000" kern="1200" err="1"/>
            <a:t>ImageNet</a:t>
          </a:r>
          <a:endParaRPr lang="it-IT" sz="1000" kern="1200"/>
        </a:p>
      </dsp:txBody>
      <dsp:txXfrm>
        <a:off x="1214618" y="341419"/>
        <a:ext cx="831423" cy="403168"/>
      </dsp:txXfrm>
    </dsp:sp>
    <dsp:sp modelId="{B817B679-5112-4050-9D62-13F2C8C77547}">
      <dsp:nvSpPr>
        <dsp:cNvPr id="0" name=""/>
        <dsp:cNvSpPr/>
      </dsp:nvSpPr>
      <dsp:spPr>
        <a:xfrm rot="2142401">
          <a:off x="819815" y="893762"/>
          <a:ext cx="421917" cy="37221"/>
        </a:xfrm>
        <a:custGeom>
          <a:avLst/>
          <a:gdLst/>
          <a:ahLst/>
          <a:cxnLst/>
          <a:rect l="0" t="0" r="0" b="0"/>
          <a:pathLst>
            <a:path>
              <a:moveTo>
                <a:pt x="0" y="18610"/>
              </a:moveTo>
              <a:lnTo>
                <a:pt x="421917" y="18610"/>
              </a:lnTo>
            </a:path>
          </a:pathLst>
        </a:custGeom>
        <a:noFill/>
        <a:ln w="9525" cap="flat" cmpd="sng" algn="ctr">
          <a:solidFill>
            <a:srgbClr val="92D050"/>
          </a:solidFill>
          <a:prstDash val="solid"/>
        </a:ln>
        <a:effectLst/>
      </dsp:spPr>
      <dsp:style>
        <a:lnRef idx="1">
          <a:schemeClr val="accent6"/>
        </a:lnRef>
        <a:fillRef idx="0">
          <a:schemeClr val="accent6"/>
        </a:fillRef>
        <a:effectRef idx="0">
          <a:schemeClr val="accent6"/>
        </a:effectRef>
        <a:fontRef idx="minor">
          <a:schemeClr val="tx1"/>
        </a:fontRef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500" kern="1200"/>
        </a:p>
      </dsp:txBody>
      <dsp:txXfrm>
        <a:off x="1020225" y="901825"/>
        <a:ext cx="21095" cy="21095"/>
      </dsp:txXfrm>
    </dsp:sp>
    <dsp:sp modelId="{92216E7B-C499-4093-8A27-48DB88705F6A}">
      <dsp:nvSpPr>
        <dsp:cNvPr id="0" name=""/>
        <dsp:cNvSpPr/>
      </dsp:nvSpPr>
      <dsp:spPr>
        <a:xfrm>
          <a:off x="1202075" y="821369"/>
          <a:ext cx="856509" cy="428254"/>
        </a:xfrm>
        <a:prstGeom prst="roundRect">
          <a:avLst>
            <a:gd name="adj" fmla="val 10000"/>
          </a:avLst>
        </a:prstGeom>
        <a:solidFill>
          <a:srgbClr val="92D050"/>
        </a:solidFill>
        <a:ln>
          <a:solidFill>
            <a:srgbClr val="92D050"/>
          </a:solidFill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000" kern="1200"/>
            <a:t>COCO</a:t>
          </a:r>
        </a:p>
      </dsp:txBody>
      <dsp:txXfrm>
        <a:off x="1214618" y="833912"/>
        <a:ext cx="831423" cy="403168"/>
      </dsp:txXfrm>
    </dsp:sp>
    <dsp:sp modelId="{B48AD255-4402-4E80-ADB4-F9D890DDB687}">
      <dsp:nvSpPr>
        <dsp:cNvPr id="0" name=""/>
        <dsp:cNvSpPr/>
      </dsp:nvSpPr>
      <dsp:spPr>
        <a:xfrm>
          <a:off x="2058585" y="1016885"/>
          <a:ext cx="342603" cy="37221"/>
        </a:xfrm>
        <a:custGeom>
          <a:avLst/>
          <a:gdLst/>
          <a:ahLst/>
          <a:cxnLst/>
          <a:rect l="0" t="0" r="0" b="0"/>
          <a:pathLst>
            <a:path>
              <a:moveTo>
                <a:pt x="0" y="18610"/>
              </a:moveTo>
              <a:lnTo>
                <a:pt x="342603" y="18610"/>
              </a:lnTo>
            </a:path>
          </a:pathLst>
        </a:custGeom>
        <a:noFill/>
        <a:ln w="9525" cap="flat" cmpd="sng" algn="ctr">
          <a:solidFill>
            <a:srgbClr val="92D050"/>
          </a:solidFill>
          <a:prstDash val="solid"/>
        </a:ln>
        <a:effectLst/>
      </dsp:spPr>
      <dsp:style>
        <a:lnRef idx="1">
          <a:schemeClr val="accent6"/>
        </a:lnRef>
        <a:fillRef idx="0">
          <a:schemeClr val="accent6"/>
        </a:fillRef>
        <a:effectRef idx="0">
          <a:schemeClr val="accent6"/>
        </a:effectRef>
        <a:fontRef idx="minor">
          <a:schemeClr val="tx1"/>
        </a:fontRef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500" kern="1200"/>
        </a:p>
      </dsp:txBody>
      <dsp:txXfrm>
        <a:off x="2221321" y="1026931"/>
        <a:ext cx="17130" cy="17130"/>
      </dsp:txXfrm>
    </dsp:sp>
    <dsp:sp modelId="{7786911F-7873-4B1E-82BF-76BBFF21526B}">
      <dsp:nvSpPr>
        <dsp:cNvPr id="0" name=""/>
        <dsp:cNvSpPr/>
      </dsp:nvSpPr>
      <dsp:spPr>
        <a:xfrm>
          <a:off x="2401188" y="821369"/>
          <a:ext cx="856509" cy="428254"/>
        </a:xfrm>
        <a:prstGeom prst="roundRect">
          <a:avLst>
            <a:gd name="adj" fmla="val 10000"/>
          </a:avLst>
        </a:prstGeom>
        <a:solidFill>
          <a:schemeClr val="accent5"/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000" kern="1200" err="1"/>
            <a:t>Backbone</a:t>
          </a:r>
          <a:endParaRPr lang="it-IT" sz="1000" kern="1200"/>
        </a:p>
      </dsp:txBody>
      <dsp:txXfrm>
        <a:off x="2413731" y="833912"/>
        <a:ext cx="831423" cy="403168"/>
      </dsp:txXfrm>
    </dsp:sp>
    <dsp:sp modelId="{3A48A099-2F05-4646-ABBC-3673D1367C93}">
      <dsp:nvSpPr>
        <dsp:cNvPr id="0" name=""/>
        <dsp:cNvSpPr/>
      </dsp:nvSpPr>
      <dsp:spPr>
        <a:xfrm rot="19457599">
          <a:off x="3218041" y="893762"/>
          <a:ext cx="421917" cy="37221"/>
        </a:xfrm>
        <a:custGeom>
          <a:avLst/>
          <a:gdLst/>
          <a:ahLst/>
          <a:cxnLst/>
          <a:rect l="0" t="0" r="0" b="0"/>
          <a:pathLst>
            <a:path>
              <a:moveTo>
                <a:pt x="0" y="18610"/>
              </a:moveTo>
              <a:lnTo>
                <a:pt x="421917" y="18610"/>
              </a:lnTo>
            </a:path>
          </a:pathLst>
        </a:custGeom>
        <a:noFill/>
        <a:ln w="9525" cap="flat" cmpd="sng" algn="ctr">
          <a:solidFill>
            <a:schemeClr val="accent3"/>
          </a:solidFill>
          <a:prstDash val="solid"/>
        </a:ln>
        <a:effectLst/>
      </dsp:spPr>
      <dsp:style>
        <a:lnRef idx="1">
          <a:schemeClr val="accent6"/>
        </a:lnRef>
        <a:fillRef idx="0">
          <a:schemeClr val="accent6"/>
        </a:fillRef>
        <a:effectRef idx="0">
          <a:schemeClr val="accent6"/>
        </a:effectRef>
        <a:fontRef idx="minor">
          <a:schemeClr val="tx1"/>
        </a:fontRef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500" kern="1200"/>
        </a:p>
      </dsp:txBody>
      <dsp:txXfrm>
        <a:off x="3418452" y="901825"/>
        <a:ext cx="21095" cy="21095"/>
      </dsp:txXfrm>
    </dsp:sp>
    <dsp:sp modelId="{6C65D708-CD0E-4FE0-9185-41DF8CE41801}">
      <dsp:nvSpPr>
        <dsp:cNvPr id="0" name=""/>
        <dsp:cNvSpPr/>
      </dsp:nvSpPr>
      <dsp:spPr>
        <a:xfrm>
          <a:off x="3600301" y="575122"/>
          <a:ext cx="856509" cy="428254"/>
        </a:xfrm>
        <a:prstGeom prst="roundRect">
          <a:avLst>
            <a:gd name="adj" fmla="val 10000"/>
          </a:avLst>
        </a:prstGeom>
        <a:solidFill>
          <a:schemeClr val="accent3"/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000" kern="1200"/>
            <a:t>ResNet50</a:t>
          </a:r>
        </a:p>
      </dsp:txBody>
      <dsp:txXfrm>
        <a:off x="3612844" y="587665"/>
        <a:ext cx="831423" cy="403168"/>
      </dsp:txXfrm>
    </dsp:sp>
    <dsp:sp modelId="{84BBEA36-C166-4167-A9D2-0768BA03747E}">
      <dsp:nvSpPr>
        <dsp:cNvPr id="0" name=""/>
        <dsp:cNvSpPr/>
      </dsp:nvSpPr>
      <dsp:spPr>
        <a:xfrm rot="2142401">
          <a:off x="3218041" y="1140008"/>
          <a:ext cx="421917" cy="37221"/>
        </a:xfrm>
        <a:custGeom>
          <a:avLst/>
          <a:gdLst/>
          <a:ahLst/>
          <a:cxnLst/>
          <a:rect l="0" t="0" r="0" b="0"/>
          <a:pathLst>
            <a:path>
              <a:moveTo>
                <a:pt x="0" y="18610"/>
              </a:moveTo>
              <a:lnTo>
                <a:pt x="421917" y="18610"/>
              </a:lnTo>
            </a:path>
          </a:pathLst>
        </a:custGeom>
        <a:noFill/>
        <a:ln w="9525" cap="flat" cmpd="sng" algn="ctr">
          <a:solidFill>
            <a:srgbClr val="92D050"/>
          </a:solidFill>
          <a:prstDash val="solid"/>
        </a:ln>
        <a:effectLst/>
      </dsp:spPr>
      <dsp:style>
        <a:lnRef idx="1">
          <a:schemeClr val="accent6"/>
        </a:lnRef>
        <a:fillRef idx="0">
          <a:schemeClr val="accent6"/>
        </a:fillRef>
        <a:effectRef idx="0">
          <a:schemeClr val="accent6"/>
        </a:effectRef>
        <a:fontRef idx="minor">
          <a:schemeClr val="tx1"/>
        </a:fontRef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500" kern="1200"/>
        </a:p>
      </dsp:txBody>
      <dsp:txXfrm>
        <a:off x="3418452" y="1148071"/>
        <a:ext cx="21095" cy="21095"/>
      </dsp:txXfrm>
    </dsp:sp>
    <dsp:sp modelId="{3472B212-2C14-4F45-ACF3-4DDA614335C8}">
      <dsp:nvSpPr>
        <dsp:cNvPr id="0" name=""/>
        <dsp:cNvSpPr/>
      </dsp:nvSpPr>
      <dsp:spPr>
        <a:xfrm>
          <a:off x="3600301" y="1067615"/>
          <a:ext cx="856509" cy="428254"/>
        </a:xfrm>
        <a:prstGeom prst="roundRect">
          <a:avLst>
            <a:gd name="adj" fmla="val 10000"/>
          </a:avLst>
        </a:prstGeom>
        <a:solidFill>
          <a:srgbClr val="92D050"/>
        </a:solidFill>
        <a:ln>
          <a:solidFill>
            <a:srgbClr val="92D050"/>
          </a:solidFill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000" kern="1200"/>
            <a:t>ResNet101</a:t>
          </a:r>
        </a:p>
      </dsp:txBody>
      <dsp:txXfrm>
        <a:off x="3612844" y="1080158"/>
        <a:ext cx="831423" cy="403168"/>
      </dsp:txXfrm>
    </dsp:sp>
    <dsp:sp modelId="{DCF1D2D0-4ECD-420D-AE59-EB9A8C635D80}">
      <dsp:nvSpPr>
        <dsp:cNvPr id="0" name=""/>
        <dsp:cNvSpPr/>
      </dsp:nvSpPr>
      <dsp:spPr>
        <a:xfrm>
          <a:off x="4456811" y="1263132"/>
          <a:ext cx="342603" cy="37221"/>
        </a:xfrm>
        <a:custGeom>
          <a:avLst/>
          <a:gdLst/>
          <a:ahLst/>
          <a:cxnLst/>
          <a:rect l="0" t="0" r="0" b="0"/>
          <a:pathLst>
            <a:path>
              <a:moveTo>
                <a:pt x="0" y="18610"/>
              </a:moveTo>
              <a:lnTo>
                <a:pt x="342603" y="18610"/>
              </a:lnTo>
            </a:path>
          </a:pathLst>
        </a:custGeom>
        <a:noFill/>
        <a:ln w="9525" cap="flat" cmpd="sng" algn="ctr">
          <a:solidFill>
            <a:srgbClr val="92D050"/>
          </a:solidFill>
          <a:prstDash val="solid"/>
        </a:ln>
        <a:effectLst/>
      </dsp:spPr>
      <dsp:style>
        <a:lnRef idx="1">
          <a:schemeClr val="accent6"/>
        </a:lnRef>
        <a:fillRef idx="0">
          <a:schemeClr val="accent6"/>
        </a:fillRef>
        <a:effectRef idx="0">
          <a:schemeClr val="accent6"/>
        </a:effectRef>
        <a:fontRef idx="minor">
          <a:schemeClr val="tx1"/>
        </a:fontRef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500" kern="1200"/>
        </a:p>
      </dsp:txBody>
      <dsp:txXfrm>
        <a:off x="4619547" y="1273177"/>
        <a:ext cx="17130" cy="17130"/>
      </dsp:txXfrm>
    </dsp:sp>
    <dsp:sp modelId="{9B8530EE-ACCB-4337-8274-FADD2B0E0D5D}">
      <dsp:nvSpPr>
        <dsp:cNvPr id="0" name=""/>
        <dsp:cNvSpPr/>
      </dsp:nvSpPr>
      <dsp:spPr>
        <a:xfrm>
          <a:off x="4799414" y="1067615"/>
          <a:ext cx="856509" cy="428254"/>
        </a:xfrm>
        <a:prstGeom prst="roundRect">
          <a:avLst>
            <a:gd name="adj" fmla="val 10000"/>
          </a:avLst>
        </a:prstGeom>
        <a:solidFill>
          <a:schemeClr val="accent5"/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000" kern="1200"/>
            <a:t>Ottimizzatore</a:t>
          </a:r>
        </a:p>
      </dsp:txBody>
      <dsp:txXfrm>
        <a:off x="4811957" y="1080158"/>
        <a:ext cx="831423" cy="403168"/>
      </dsp:txXfrm>
    </dsp:sp>
    <dsp:sp modelId="{8F5DACA4-EA72-4120-BAC4-D51A3811E8CA}">
      <dsp:nvSpPr>
        <dsp:cNvPr id="0" name=""/>
        <dsp:cNvSpPr/>
      </dsp:nvSpPr>
      <dsp:spPr>
        <a:xfrm rot="19457599">
          <a:off x="5616267" y="1140008"/>
          <a:ext cx="421917" cy="37221"/>
        </a:xfrm>
        <a:custGeom>
          <a:avLst/>
          <a:gdLst/>
          <a:ahLst/>
          <a:cxnLst/>
          <a:rect l="0" t="0" r="0" b="0"/>
          <a:pathLst>
            <a:path>
              <a:moveTo>
                <a:pt x="0" y="18610"/>
              </a:moveTo>
              <a:lnTo>
                <a:pt x="421917" y="18610"/>
              </a:lnTo>
            </a:path>
          </a:pathLst>
        </a:custGeom>
        <a:noFill/>
        <a:ln w="9525" cap="flat" cmpd="sng" algn="ctr">
          <a:solidFill>
            <a:srgbClr val="92D050"/>
          </a:solidFill>
          <a:prstDash val="solid"/>
        </a:ln>
        <a:effectLst/>
      </dsp:spPr>
      <dsp:style>
        <a:lnRef idx="1">
          <a:schemeClr val="accent6"/>
        </a:lnRef>
        <a:fillRef idx="0">
          <a:schemeClr val="accent6"/>
        </a:fillRef>
        <a:effectRef idx="0">
          <a:schemeClr val="accent6"/>
        </a:effectRef>
        <a:fontRef idx="minor">
          <a:schemeClr val="tx1"/>
        </a:fontRef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500" kern="1200"/>
        </a:p>
      </dsp:txBody>
      <dsp:txXfrm>
        <a:off x="5816678" y="1148071"/>
        <a:ext cx="21095" cy="21095"/>
      </dsp:txXfrm>
    </dsp:sp>
    <dsp:sp modelId="{BC248FB1-A541-4E59-85C2-BC48D2BB34F5}">
      <dsp:nvSpPr>
        <dsp:cNvPr id="0" name=""/>
        <dsp:cNvSpPr/>
      </dsp:nvSpPr>
      <dsp:spPr>
        <a:xfrm>
          <a:off x="5998527" y="821369"/>
          <a:ext cx="856509" cy="428254"/>
        </a:xfrm>
        <a:prstGeom prst="roundRect">
          <a:avLst>
            <a:gd name="adj" fmla="val 10000"/>
          </a:avLst>
        </a:prstGeom>
        <a:solidFill>
          <a:srgbClr val="92D050"/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000" kern="1200"/>
            <a:t>Adam</a:t>
          </a:r>
        </a:p>
      </dsp:txBody>
      <dsp:txXfrm>
        <a:off x="6011070" y="833912"/>
        <a:ext cx="831423" cy="403168"/>
      </dsp:txXfrm>
    </dsp:sp>
    <dsp:sp modelId="{F4EF2860-76F7-45F1-8732-10D88BCECC54}">
      <dsp:nvSpPr>
        <dsp:cNvPr id="0" name=""/>
        <dsp:cNvSpPr/>
      </dsp:nvSpPr>
      <dsp:spPr>
        <a:xfrm rot="2142401">
          <a:off x="5616267" y="1386255"/>
          <a:ext cx="421917" cy="37221"/>
        </a:xfrm>
        <a:custGeom>
          <a:avLst/>
          <a:gdLst/>
          <a:ahLst/>
          <a:cxnLst/>
          <a:rect l="0" t="0" r="0" b="0"/>
          <a:pathLst>
            <a:path>
              <a:moveTo>
                <a:pt x="0" y="18610"/>
              </a:moveTo>
              <a:lnTo>
                <a:pt x="421917" y="18610"/>
              </a:lnTo>
            </a:path>
          </a:pathLst>
        </a:custGeom>
        <a:noFill/>
        <a:ln w="9525" cap="flat" cmpd="sng" algn="ctr">
          <a:solidFill>
            <a:srgbClr val="92D050"/>
          </a:solidFill>
          <a:prstDash val="solid"/>
        </a:ln>
        <a:effectLst/>
      </dsp:spPr>
      <dsp:style>
        <a:lnRef idx="1">
          <a:schemeClr val="accent6"/>
        </a:lnRef>
        <a:fillRef idx="0">
          <a:schemeClr val="accent6"/>
        </a:fillRef>
        <a:effectRef idx="0">
          <a:schemeClr val="accent6"/>
        </a:effectRef>
        <a:fontRef idx="minor">
          <a:schemeClr val="tx1"/>
        </a:fontRef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500" kern="1200"/>
        </a:p>
      </dsp:txBody>
      <dsp:txXfrm>
        <a:off x="5816678" y="1394318"/>
        <a:ext cx="21095" cy="21095"/>
      </dsp:txXfrm>
    </dsp:sp>
    <dsp:sp modelId="{103A116E-661D-43DA-9F15-0A2E19FD49CB}">
      <dsp:nvSpPr>
        <dsp:cNvPr id="0" name=""/>
        <dsp:cNvSpPr/>
      </dsp:nvSpPr>
      <dsp:spPr>
        <a:xfrm>
          <a:off x="5998527" y="1313862"/>
          <a:ext cx="856509" cy="428254"/>
        </a:xfrm>
        <a:prstGeom prst="roundRect">
          <a:avLst>
            <a:gd name="adj" fmla="val 10000"/>
          </a:avLst>
        </a:prstGeom>
        <a:solidFill>
          <a:srgbClr val="92D050"/>
        </a:solidFill>
        <a:ln>
          <a:solidFill>
            <a:srgbClr val="92D050"/>
          </a:solidFill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000" kern="1200"/>
            <a:t>SGD</a:t>
          </a:r>
        </a:p>
      </dsp:txBody>
      <dsp:txXfrm>
        <a:off x="6011070" y="1326405"/>
        <a:ext cx="831423" cy="403168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13B191-50A1-4D57-B161-FD565FE32DA4}">
      <dsp:nvSpPr>
        <dsp:cNvPr id="0" name=""/>
        <dsp:cNvSpPr/>
      </dsp:nvSpPr>
      <dsp:spPr>
        <a:xfrm>
          <a:off x="815647" y="208422"/>
          <a:ext cx="2721497" cy="1875112"/>
        </a:xfrm>
        <a:prstGeom prst="roundRect">
          <a:avLst/>
        </a:prstGeom>
        <a:blipFill dpi="0" rotWithShape="1">
          <a:blip xmlns:r="http://schemas.openxmlformats.org/officeDocument/2006/relationships" r:embed="rId1"/>
          <a:srcRect/>
          <a:stretch>
            <a:fillRect t="24287" b="24287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2D88140-A356-4ED4-AC0B-CFC570F13D37}">
      <dsp:nvSpPr>
        <dsp:cNvPr id="0" name=""/>
        <dsp:cNvSpPr/>
      </dsp:nvSpPr>
      <dsp:spPr>
        <a:xfrm>
          <a:off x="1010628" y="1627012"/>
          <a:ext cx="2370831" cy="3128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 xmlns:m="http://schemas.openxmlformats.org/officeDocument/2006/math">
              <m:r>
                <m:rPr>
                  <m:sty m:val="p"/>
                </m:rPr>
                <a:rPr lang="it-IT" sz="1200" b="0" i="0" kern="1200" dirty="0" smtClean="0">
                  <a:solidFill>
                    <a:schemeClr val="tx2"/>
                  </a:solidFill>
                  <a:latin typeface="Cambria Math" panose="02040503050406030204" pitchFamily="18" charset="0"/>
                </a:rPr>
                <m:t>lr</m:t>
              </m:r>
              <m:r>
                <a:rPr lang="it-IT" sz="1200" b="0" i="0" kern="1200" dirty="0" smtClean="0">
                  <a:solidFill>
                    <a:schemeClr val="tx2"/>
                  </a:solidFill>
                  <a:latin typeface="Cambria Math" panose="02040503050406030204" pitchFamily="18" charset="0"/>
                </a:rPr>
                <m:t>=</m:t>
              </m:r>
            </m:oMath>
          </a14:m>
          <a:r>
            <a:rPr lang="it-IT" sz="1200" kern="1200">
              <a:solidFill>
                <a:schemeClr val="tx2"/>
              </a:solidFill>
              <a:latin typeface="Quicksand" panose="02070303000000060000" pitchFamily="18" charset="0"/>
            </a:rPr>
            <a:t> </a:t>
          </a:r>
          <a14:m xmlns:a14="http://schemas.microsoft.com/office/drawing/2010/main">
            <m:oMath xmlns:m="http://schemas.openxmlformats.org/officeDocument/2006/math">
              <m:sSup>
                <m:sSupPr>
                  <m:ctrlPr>
                    <a:rPr lang="it-IT" sz="1200" i="1" kern="1200" dirty="0" smtClean="0">
                      <a:solidFill>
                        <a:schemeClr val="tx2"/>
                      </a:solidFill>
                      <a:latin typeface="Cambria Math" panose="02040503050406030204" pitchFamily="18" charset="0"/>
                    </a:rPr>
                  </m:ctrlPr>
                </m:sSupPr>
                <m:e>
                  <m:r>
                    <a:rPr lang="it-IT" sz="1200" i="1" kern="1200" dirty="0" smtClean="0">
                      <a:solidFill>
                        <a:schemeClr val="tx2"/>
                      </a:solidFill>
                      <a:latin typeface="Cambria Math" panose="02040503050406030204" pitchFamily="18" charset="0"/>
                    </a:rPr>
                    <m:t>10</m:t>
                  </m:r>
                </m:e>
                <m:sup>
                  <m:r>
                    <a:rPr lang="it-IT" sz="1200" i="1" kern="1200" dirty="0" smtClean="0">
                      <a:solidFill>
                        <a:schemeClr val="tx2"/>
                      </a:solidFill>
                      <a:latin typeface="Cambria Math" panose="02040503050406030204" pitchFamily="18" charset="0"/>
                    </a:rPr>
                    <m:t>−3</m:t>
                  </m:r>
                </m:sup>
              </m:sSup>
            </m:oMath>
          </a14:m>
          <a:endParaRPr lang="it-IT" sz="1200" kern="1200">
            <a:solidFill>
              <a:schemeClr val="tx2"/>
            </a:solidFill>
          </a:endParaRPr>
        </a:p>
      </dsp:txBody>
      <dsp:txXfrm>
        <a:off x="1010628" y="1627012"/>
        <a:ext cx="2370831" cy="312819"/>
      </dsp:txXfrm>
    </dsp:sp>
    <dsp:sp modelId="{388F63C6-F2ED-44FE-8A2E-7A304EBCEEC8}">
      <dsp:nvSpPr>
        <dsp:cNvPr id="0" name=""/>
        <dsp:cNvSpPr/>
      </dsp:nvSpPr>
      <dsp:spPr>
        <a:xfrm>
          <a:off x="3727009" y="197625"/>
          <a:ext cx="2721497" cy="1875112"/>
        </a:xfrm>
        <a:prstGeom prst="roundRect">
          <a:avLst/>
        </a:prstGeom>
        <a:blipFill dpi="0" rotWithShape="1">
          <a:blip xmlns:r="http://schemas.openxmlformats.org/officeDocument/2006/relationships" r:embed="rId2"/>
          <a:srcRect/>
          <a:stretch>
            <a:fillRect t="24068" b="24068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8BBCE09-BE34-4CAE-B96F-2B228862F8A1}">
      <dsp:nvSpPr>
        <dsp:cNvPr id="0" name=""/>
        <dsp:cNvSpPr/>
      </dsp:nvSpPr>
      <dsp:spPr>
        <a:xfrm>
          <a:off x="3918086" y="1627012"/>
          <a:ext cx="2370831" cy="3128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r>
                  <m:rPr>
                    <m:sty m:val="p"/>
                  </m:rPr>
                  <a:rPr lang="it-IT" sz="1200" b="0" i="0" kern="1200" dirty="0" smtClean="0">
                    <a:solidFill>
                      <a:schemeClr val="tx2"/>
                    </a:solidFill>
                    <a:latin typeface="Cambria Math" panose="02040503050406030204" pitchFamily="18" charset="0"/>
                  </a:rPr>
                  <m:t>lr</m:t>
                </m:r>
                <m:r>
                  <a:rPr lang="it-IT" sz="1200" b="0" i="0" kern="1200" dirty="0" smtClean="0">
                    <a:solidFill>
                      <a:schemeClr val="tx2"/>
                    </a:solidFill>
                    <a:latin typeface="Cambria Math" panose="02040503050406030204" pitchFamily="18" charset="0"/>
                  </a:rPr>
                  <m:t>=</m:t>
                </m:r>
                <m:sSup>
                  <m:sSupPr>
                    <m:ctrlPr>
                      <a:rPr lang="it-IT" sz="1200" i="1" kern="1200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</m:ctrlPr>
                  </m:sSupPr>
                  <m:e>
                    <m:r>
                      <a:rPr lang="it-IT" sz="1200" i="1" kern="1200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10</m:t>
                    </m:r>
                  </m:e>
                  <m:sup>
                    <m:r>
                      <a:rPr lang="it-IT" sz="1200" i="1" kern="1200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it-IT" sz="1200" b="0" i="1" kern="1200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4</m:t>
                    </m:r>
                  </m:sup>
                </m:sSup>
              </m:oMath>
            </m:oMathPara>
          </a14:m>
          <a:endParaRPr lang="it-IT" sz="1200" kern="1200">
            <a:solidFill>
              <a:schemeClr val="tx2"/>
            </a:solidFill>
          </a:endParaRPr>
        </a:p>
      </dsp:txBody>
      <dsp:txXfrm>
        <a:off x="3918086" y="1627012"/>
        <a:ext cx="2370831" cy="312819"/>
      </dsp:txXfrm>
    </dsp:sp>
    <dsp:sp modelId="{22B7100B-9AC7-4EF9-9F02-704CD6E85958}">
      <dsp:nvSpPr>
        <dsp:cNvPr id="0" name=""/>
        <dsp:cNvSpPr/>
      </dsp:nvSpPr>
      <dsp:spPr>
        <a:xfrm>
          <a:off x="819550" y="1612591"/>
          <a:ext cx="2721497" cy="1875112"/>
        </a:xfrm>
        <a:prstGeom prst="roundRect">
          <a:avLst/>
        </a:prstGeom>
        <a:blipFill dpi="0" rotWithShape="1">
          <a:blip xmlns:r="http://schemas.openxmlformats.org/officeDocument/2006/relationships" r:embed="rId3"/>
          <a:srcRect/>
          <a:stretch>
            <a:fillRect t="24143" b="24143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56AB883-D4F3-48F1-B1B7-B4FBE4DB2F49}">
      <dsp:nvSpPr>
        <dsp:cNvPr id="0" name=""/>
        <dsp:cNvSpPr/>
      </dsp:nvSpPr>
      <dsp:spPr>
        <a:xfrm>
          <a:off x="1010628" y="3039640"/>
          <a:ext cx="2370831" cy="3128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r>
                  <m:rPr>
                    <m:sty m:val="p"/>
                  </m:rPr>
                  <a:rPr lang="it-IT" sz="1200" b="0" i="0" kern="1200" dirty="0" smtClean="0">
                    <a:solidFill>
                      <a:schemeClr val="tx2"/>
                    </a:solidFill>
                    <a:latin typeface="Cambria Math" panose="02040503050406030204" pitchFamily="18" charset="0"/>
                  </a:rPr>
                  <m:t>lr</m:t>
                </m:r>
                <m:r>
                  <a:rPr lang="it-IT" sz="1200" b="0" i="0" kern="1200" dirty="0" smtClean="0">
                    <a:solidFill>
                      <a:schemeClr val="tx2"/>
                    </a:solidFill>
                    <a:latin typeface="Cambria Math" panose="02040503050406030204" pitchFamily="18" charset="0"/>
                  </a:rPr>
                  <m:t>=</m:t>
                </m:r>
                <m:sSup>
                  <m:sSupPr>
                    <m:ctrlPr>
                      <a:rPr lang="it-IT" sz="1200" i="1" kern="1200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</m:ctrlPr>
                  </m:sSupPr>
                  <m:e>
                    <m:r>
                      <a:rPr lang="it-IT" sz="1200" i="1" kern="1200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10</m:t>
                    </m:r>
                  </m:e>
                  <m:sup>
                    <m:r>
                      <a:rPr lang="it-IT" sz="1200" i="1" kern="1200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it-IT" sz="1200" b="0" i="1" kern="1200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5</m:t>
                    </m:r>
                  </m:sup>
                </m:sSup>
              </m:oMath>
            </m:oMathPara>
          </a14:m>
          <a:endParaRPr lang="it-IT" sz="1200" kern="1200">
            <a:solidFill>
              <a:schemeClr val="tx2"/>
            </a:solidFill>
          </a:endParaRPr>
        </a:p>
      </dsp:txBody>
      <dsp:txXfrm>
        <a:off x="1010628" y="3039640"/>
        <a:ext cx="2370831" cy="312819"/>
      </dsp:txXfrm>
    </dsp:sp>
    <dsp:sp modelId="{917B8115-57CD-4407-9AEA-48E528131C20}">
      <dsp:nvSpPr>
        <dsp:cNvPr id="0" name=""/>
        <dsp:cNvSpPr/>
      </dsp:nvSpPr>
      <dsp:spPr>
        <a:xfrm>
          <a:off x="3727009" y="1612591"/>
          <a:ext cx="2721497" cy="1875112"/>
        </a:xfrm>
        <a:prstGeom prst="roundRect">
          <a:avLst/>
        </a:prstGeom>
        <a:blipFill dpi="0" rotWithShape="1">
          <a:blip xmlns:r="http://schemas.openxmlformats.org/officeDocument/2006/relationships" r:embed="rId4"/>
          <a:srcRect/>
          <a:stretch>
            <a:fillRect t="24068" b="24068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A93FB2F-FA5C-4FC5-9F7D-CCE0550451E8}">
      <dsp:nvSpPr>
        <dsp:cNvPr id="0" name=""/>
        <dsp:cNvSpPr/>
      </dsp:nvSpPr>
      <dsp:spPr>
        <a:xfrm>
          <a:off x="3918086" y="3039640"/>
          <a:ext cx="2370831" cy="3128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r>
                  <m:rPr>
                    <m:sty m:val="p"/>
                  </m:rPr>
                  <a:rPr lang="it-IT" sz="1200" b="0" i="0" kern="1200" dirty="0" smtClean="0">
                    <a:solidFill>
                      <a:schemeClr val="tx2"/>
                    </a:solidFill>
                    <a:latin typeface="Cambria Math" panose="02040503050406030204" pitchFamily="18" charset="0"/>
                  </a:rPr>
                  <m:t>lr</m:t>
                </m:r>
                <m:r>
                  <a:rPr lang="it-IT" sz="1200" b="0" i="0" kern="1200" dirty="0" smtClean="0">
                    <a:solidFill>
                      <a:schemeClr val="tx2"/>
                    </a:solidFill>
                    <a:latin typeface="Cambria Math" panose="02040503050406030204" pitchFamily="18" charset="0"/>
                  </a:rPr>
                  <m:t>=</m:t>
                </m:r>
                <m:sSup>
                  <m:sSupPr>
                    <m:ctrlPr>
                      <a:rPr lang="it-IT" sz="1200" i="1" kern="1200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</m:ctrlPr>
                  </m:sSupPr>
                  <m:e>
                    <m:r>
                      <a:rPr lang="it-IT" sz="1200" i="1" kern="1200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10</m:t>
                    </m:r>
                  </m:e>
                  <m:sup>
                    <m:r>
                      <a:rPr lang="it-IT" sz="1200" i="1" kern="1200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it-IT" sz="1200" b="0" i="1" kern="1200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6</m:t>
                    </m:r>
                  </m:sup>
                </m:sSup>
              </m:oMath>
            </m:oMathPara>
          </a14:m>
          <a:endParaRPr lang="it-IT" sz="1200" kern="1200">
            <a:solidFill>
              <a:schemeClr val="tx2"/>
            </a:solidFill>
          </a:endParaRPr>
        </a:p>
      </dsp:txBody>
      <dsp:txXfrm>
        <a:off x="3918086" y="3039640"/>
        <a:ext cx="2370831" cy="312819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13B191-50A1-4D57-B161-FD565FE32DA4}">
      <dsp:nvSpPr>
        <dsp:cNvPr id="0" name=""/>
        <dsp:cNvSpPr/>
      </dsp:nvSpPr>
      <dsp:spPr>
        <a:xfrm>
          <a:off x="815647" y="208422"/>
          <a:ext cx="2721497" cy="1875112"/>
        </a:xfrm>
        <a:prstGeom prst="roundRect">
          <a:avLst/>
        </a:prstGeom>
        <a:blipFill dpi="0" rotWithShape="1">
          <a:blip xmlns:r="http://schemas.openxmlformats.org/officeDocument/2006/relationships" r:embed="rId1"/>
          <a:srcRect/>
          <a:stretch>
            <a:fillRect t="23909" b="23909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2D88140-A356-4ED4-AC0B-CFC570F13D37}">
      <dsp:nvSpPr>
        <dsp:cNvPr id="0" name=""/>
        <dsp:cNvSpPr/>
      </dsp:nvSpPr>
      <dsp:spPr>
        <a:xfrm>
          <a:off x="1010628" y="1627012"/>
          <a:ext cx="2370831" cy="3128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 xmlns:m="http://schemas.openxmlformats.org/officeDocument/2006/math">
              <m:r>
                <m:rPr>
                  <m:sty m:val="p"/>
                </m:rPr>
                <a:rPr lang="it-IT" sz="1200" b="0" i="0" kern="1200" dirty="0" smtClean="0">
                  <a:solidFill>
                    <a:schemeClr val="tx2"/>
                  </a:solidFill>
                  <a:latin typeface="Cambria Math" panose="02040503050406030204" pitchFamily="18" charset="0"/>
                </a:rPr>
                <m:t>lr</m:t>
              </m:r>
              <m:r>
                <a:rPr lang="it-IT" sz="1200" b="0" i="0" kern="1200" dirty="0" smtClean="0">
                  <a:solidFill>
                    <a:schemeClr val="tx2"/>
                  </a:solidFill>
                  <a:latin typeface="Cambria Math" panose="02040503050406030204" pitchFamily="18" charset="0"/>
                </a:rPr>
                <m:t>=</m:t>
              </m:r>
            </m:oMath>
          </a14:m>
          <a:r>
            <a:rPr lang="it-IT" sz="1200" kern="1200">
              <a:solidFill>
                <a:schemeClr val="tx2"/>
              </a:solidFill>
              <a:latin typeface="Quicksand" panose="02070303000000060000" pitchFamily="18" charset="0"/>
            </a:rPr>
            <a:t> </a:t>
          </a:r>
          <a14:m xmlns:a14="http://schemas.microsoft.com/office/drawing/2010/main">
            <m:oMath xmlns:m="http://schemas.openxmlformats.org/officeDocument/2006/math">
              <m:sSup>
                <m:sSupPr>
                  <m:ctrlPr>
                    <a:rPr lang="it-IT" sz="1200" i="1" kern="1200" dirty="0" smtClean="0">
                      <a:solidFill>
                        <a:schemeClr val="tx2"/>
                      </a:solidFill>
                      <a:latin typeface="Cambria Math" panose="02040503050406030204" pitchFamily="18" charset="0"/>
                    </a:rPr>
                  </m:ctrlPr>
                </m:sSupPr>
                <m:e>
                  <m:r>
                    <a:rPr lang="it-IT" sz="1200" i="1" kern="1200" dirty="0" smtClean="0">
                      <a:solidFill>
                        <a:schemeClr val="tx2"/>
                      </a:solidFill>
                      <a:latin typeface="Cambria Math" panose="02040503050406030204" pitchFamily="18" charset="0"/>
                    </a:rPr>
                    <m:t>10</m:t>
                  </m:r>
                </m:e>
                <m:sup>
                  <m:r>
                    <a:rPr lang="it-IT" sz="1200" i="1" kern="1200" dirty="0" smtClean="0">
                      <a:solidFill>
                        <a:schemeClr val="tx2"/>
                      </a:solidFill>
                      <a:latin typeface="Cambria Math" panose="02040503050406030204" pitchFamily="18" charset="0"/>
                    </a:rPr>
                    <m:t>−3</m:t>
                  </m:r>
                </m:sup>
              </m:sSup>
            </m:oMath>
          </a14:m>
          <a:endParaRPr lang="it-IT" sz="1200" kern="1200">
            <a:solidFill>
              <a:schemeClr val="tx2"/>
            </a:solidFill>
          </a:endParaRPr>
        </a:p>
      </dsp:txBody>
      <dsp:txXfrm>
        <a:off x="1010628" y="1627012"/>
        <a:ext cx="2370831" cy="312819"/>
      </dsp:txXfrm>
    </dsp:sp>
    <dsp:sp modelId="{388F63C6-F2ED-44FE-8A2E-7A304EBCEEC8}">
      <dsp:nvSpPr>
        <dsp:cNvPr id="0" name=""/>
        <dsp:cNvSpPr/>
      </dsp:nvSpPr>
      <dsp:spPr>
        <a:xfrm>
          <a:off x="3727009" y="197625"/>
          <a:ext cx="2721497" cy="1875112"/>
        </a:xfrm>
        <a:prstGeom prst="roundRect">
          <a:avLst/>
        </a:prstGeom>
        <a:blipFill dpi="0" rotWithShape="1">
          <a:blip xmlns:r="http://schemas.openxmlformats.org/officeDocument/2006/relationships" r:embed="rId2"/>
          <a:srcRect/>
          <a:stretch>
            <a:fillRect t="23553" b="23553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8BBCE09-BE34-4CAE-B96F-2B228862F8A1}">
      <dsp:nvSpPr>
        <dsp:cNvPr id="0" name=""/>
        <dsp:cNvSpPr/>
      </dsp:nvSpPr>
      <dsp:spPr>
        <a:xfrm>
          <a:off x="3918086" y="1627012"/>
          <a:ext cx="2370831" cy="3128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r>
                  <m:rPr>
                    <m:sty m:val="p"/>
                  </m:rPr>
                  <a:rPr lang="it-IT" sz="1200" b="0" i="0" kern="1200" dirty="0" smtClean="0">
                    <a:solidFill>
                      <a:schemeClr val="tx2"/>
                    </a:solidFill>
                    <a:latin typeface="Cambria Math" panose="02040503050406030204" pitchFamily="18" charset="0"/>
                  </a:rPr>
                  <m:t>lr</m:t>
                </m:r>
                <m:r>
                  <a:rPr lang="it-IT" sz="1200" b="0" i="0" kern="1200" dirty="0" smtClean="0">
                    <a:solidFill>
                      <a:schemeClr val="tx2"/>
                    </a:solidFill>
                    <a:latin typeface="Cambria Math" panose="02040503050406030204" pitchFamily="18" charset="0"/>
                  </a:rPr>
                  <m:t>=</m:t>
                </m:r>
                <m:sSup>
                  <m:sSupPr>
                    <m:ctrlPr>
                      <a:rPr lang="it-IT" sz="1200" i="1" kern="1200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</m:ctrlPr>
                  </m:sSupPr>
                  <m:e>
                    <m:r>
                      <a:rPr lang="it-IT" sz="1200" i="1" kern="1200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10</m:t>
                    </m:r>
                  </m:e>
                  <m:sup>
                    <m:r>
                      <a:rPr lang="it-IT" sz="1200" i="1" kern="1200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it-IT" sz="1200" b="0" i="1" kern="1200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4</m:t>
                    </m:r>
                  </m:sup>
                </m:sSup>
              </m:oMath>
            </m:oMathPara>
          </a14:m>
          <a:endParaRPr lang="it-IT" sz="1200" kern="1200">
            <a:solidFill>
              <a:schemeClr val="tx2"/>
            </a:solidFill>
          </a:endParaRPr>
        </a:p>
      </dsp:txBody>
      <dsp:txXfrm>
        <a:off x="3918086" y="1627012"/>
        <a:ext cx="2370831" cy="312819"/>
      </dsp:txXfrm>
    </dsp:sp>
    <dsp:sp modelId="{22B7100B-9AC7-4EF9-9F02-704CD6E85958}">
      <dsp:nvSpPr>
        <dsp:cNvPr id="0" name=""/>
        <dsp:cNvSpPr/>
      </dsp:nvSpPr>
      <dsp:spPr>
        <a:xfrm>
          <a:off x="819550" y="1612591"/>
          <a:ext cx="2721497" cy="1875112"/>
        </a:xfrm>
        <a:prstGeom prst="roundRect">
          <a:avLst/>
        </a:prstGeom>
        <a:blipFill dpi="0" rotWithShape="1">
          <a:blip xmlns:r="http://schemas.openxmlformats.org/officeDocument/2006/relationships" r:embed="rId3"/>
          <a:srcRect/>
          <a:stretch>
            <a:fillRect t="24053" b="24053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56AB883-D4F3-48F1-B1B7-B4FBE4DB2F49}">
      <dsp:nvSpPr>
        <dsp:cNvPr id="0" name=""/>
        <dsp:cNvSpPr/>
      </dsp:nvSpPr>
      <dsp:spPr>
        <a:xfrm>
          <a:off x="1010628" y="3039640"/>
          <a:ext cx="2370831" cy="3128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r>
                  <m:rPr>
                    <m:sty m:val="p"/>
                  </m:rPr>
                  <a:rPr lang="it-IT" sz="1200" b="0" i="0" kern="1200" dirty="0" smtClean="0">
                    <a:solidFill>
                      <a:schemeClr val="tx2"/>
                    </a:solidFill>
                    <a:latin typeface="Cambria Math" panose="02040503050406030204" pitchFamily="18" charset="0"/>
                  </a:rPr>
                  <m:t>lr</m:t>
                </m:r>
                <m:r>
                  <a:rPr lang="it-IT" sz="1200" b="0" i="0" kern="1200" dirty="0" smtClean="0">
                    <a:solidFill>
                      <a:schemeClr val="tx2"/>
                    </a:solidFill>
                    <a:latin typeface="Cambria Math" panose="02040503050406030204" pitchFamily="18" charset="0"/>
                  </a:rPr>
                  <m:t>=</m:t>
                </m:r>
                <m:sSup>
                  <m:sSupPr>
                    <m:ctrlPr>
                      <a:rPr lang="it-IT" sz="1200" i="1" kern="1200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</m:ctrlPr>
                  </m:sSupPr>
                  <m:e>
                    <m:r>
                      <a:rPr lang="it-IT" sz="1200" i="1" kern="1200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10</m:t>
                    </m:r>
                  </m:e>
                  <m:sup>
                    <m:r>
                      <a:rPr lang="it-IT" sz="1200" i="1" kern="1200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it-IT" sz="1200" b="0" i="1" kern="1200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5</m:t>
                    </m:r>
                  </m:sup>
                </m:sSup>
              </m:oMath>
            </m:oMathPara>
          </a14:m>
          <a:endParaRPr lang="it-IT" sz="1200" kern="1200">
            <a:solidFill>
              <a:schemeClr val="tx2"/>
            </a:solidFill>
          </a:endParaRPr>
        </a:p>
      </dsp:txBody>
      <dsp:txXfrm>
        <a:off x="1010628" y="3039640"/>
        <a:ext cx="2370831" cy="312819"/>
      </dsp:txXfrm>
    </dsp:sp>
    <dsp:sp modelId="{917B8115-57CD-4407-9AEA-48E528131C20}">
      <dsp:nvSpPr>
        <dsp:cNvPr id="0" name=""/>
        <dsp:cNvSpPr/>
      </dsp:nvSpPr>
      <dsp:spPr>
        <a:xfrm>
          <a:off x="3727009" y="1612591"/>
          <a:ext cx="2721497" cy="1875112"/>
        </a:xfrm>
        <a:prstGeom prst="roundRect">
          <a:avLst/>
        </a:prstGeom>
        <a:blipFill dpi="0" rotWithShape="1">
          <a:blip xmlns:r="http://schemas.openxmlformats.org/officeDocument/2006/relationships" r:embed="rId4"/>
          <a:srcRect/>
          <a:stretch>
            <a:fillRect t="23909" b="23909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A93FB2F-FA5C-4FC5-9F7D-CCE0550451E8}">
      <dsp:nvSpPr>
        <dsp:cNvPr id="0" name=""/>
        <dsp:cNvSpPr/>
      </dsp:nvSpPr>
      <dsp:spPr>
        <a:xfrm>
          <a:off x="3918086" y="3039640"/>
          <a:ext cx="2370831" cy="3128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r>
                  <m:rPr>
                    <m:sty m:val="p"/>
                  </m:rPr>
                  <a:rPr lang="it-IT" sz="1200" b="0" i="0" kern="1200" dirty="0" smtClean="0">
                    <a:solidFill>
                      <a:schemeClr val="tx2"/>
                    </a:solidFill>
                    <a:latin typeface="Cambria Math" panose="02040503050406030204" pitchFamily="18" charset="0"/>
                  </a:rPr>
                  <m:t>lr</m:t>
                </m:r>
                <m:r>
                  <a:rPr lang="it-IT" sz="1200" b="0" i="0" kern="1200" dirty="0" smtClean="0">
                    <a:solidFill>
                      <a:schemeClr val="tx2"/>
                    </a:solidFill>
                    <a:latin typeface="Cambria Math" panose="02040503050406030204" pitchFamily="18" charset="0"/>
                  </a:rPr>
                  <m:t>=</m:t>
                </m:r>
                <m:sSup>
                  <m:sSupPr>
                    <m:ctrlPr>
                      <a:rPr lang="it-IT" sz="1200" i="1" kern="1200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</m:ctrlPr>
                  </m:sSupPr>
                  <m:e>
                    <m:r>
                      <a:rPr lang="it-IT" sz="1200" i="1" kern="1200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10</m:t>
                    </m:r>
                  </m:e>
                  <m:sup>
                    <m:r>
                      <a:rPr lang="it-IT" sz="1200" i="1" kern="1200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it-IT" sz="1200" b="0" i="1" kern="1200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6</m:t>
                    </m:r>
                  </m:sup>
                </m:sSup>
              </m:oMath>
            </m:oMathPara>
          </a14:m>
          <a:endParaRPr lang="it-IT" sz="1200" kern="1200">
            <a:solidFill>
              <a:schemeClr val="tx2"/>
            </a:solidFill>
          </a:endParaRPr>
        </a:p>
      </dsp:txBody>
      <dsp:txXfrm>
        <a:off x="3918086" y="3039640"/>
        <a:ext cx="2370831" cy="312819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48E6B6-A02A-47F3-B7A1-24092BE32A77}">
      <dsp:nvSpPr>
        <dsp:cNvPr id="0" name=""/>
        <dsp:cNvSpPr/>
      </dsp:nvSpPr>
      <dsp:spPr>
        <a:xfrm>
          <a:off x="1373551" y="1039"/>
          <a:ext cx="4110896" cy="2832407"/>
        </a:xfrm>
        <a:prstGeom prst="rect">
          <a:avLst/>
        </a:prstGeom>
        <a:blipFill dpi="0" rotWithShape="1">
          <a:blip xmlns:r="http://schemas.openxmlformats.org/officeDocument/2006/relationships" r:embed="rId1"/>
          <a:srcRect/>
          <a:stretch>
            <a:fillRect t="24100" b="24100"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E7DF0D5-DB40-4B24-B4AF-81B904AC1087}">
      <dsp:nvSpPr>
        <dsp:cNvPr id="0" name=""/>
        <dsp:cNvSpPr/>
      </dsp:nvSpPr>
      <dsp:spPr>
        <a:xfrm>
          <a:off x="1485395" y="2195666"/>
          <a:ext cx="3887208" cy="3877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i="0" kern="1200">
              <a:solidFill>
                <a:schemeClr val="tx2"/>
              </a:solidFill>
              <a:latin typeface="Quicksand" panose="020B0604020202020204" charset="0"/>
            </a:rPr>
            <a:t>COCO		ResNet101	SGD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 xmlns:m="http://schemas.openxmlformats.org/officeDocument/2006/math">
              <m:sSup>
                <m:sSupPr>
                  <m:ctrlPr>
                    <a:rPr lang="it-IT" sz="1400" i="1" kern="1200" dirty="0" smtClean="0">
                      <a:solidFill>
                        <a:schemeClr val="tx2"/>
                      </a:solidFill>
                      <a:latin typeface="Cambria Math" panose="02040503050406030204" pitchFamily="18" charset="0"/>
                    </a:rPr>
                  </m:ctrlPr>
                </m:sSupPr>
                <m:e>
                  <m:r>
                    <m:rPr>
                      <m:sty m:val="p"/>
                    </m:rPr>
                    <a:rPr lang="it-IT" sz="1400" b="0" i="0" kern="1200" dirty="0" smtClean="0">
                      <a:solidFill>
                        <a:schemeClr val="tx2"/>
                      </a:solidFill>
                      <a:latin typeface="Cambria Math" panose="02040503050406030204" pitchFamily="18" charset="0"/>
                    </a:rPr>
                    <m:t>lr</m:t>
                  </m:r>
                  <m:r>
                    <a:rPr lang="it-IT" sz="1400" b="0" i="0" kern="1200" dirty="0" smtClean="0">
                      <a:solidFill>
                        <a:schemeClr val="tx2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lang="it-IT" sz="1400" b="0" i="1" kern="1200" dirty="0" smtClean="0">
                      <a:solidFill>
                        <a:schemeClr val="tx2"/>
                      </a:solidFill>
                      <a:latin typeface="Cambria Math" panose="02040503050406030204" pitchFamily="18" charset="0"/>
                    </a:rPr>
                    <m:t>6⋅</m:t>
                  </m:r>
                  <m:r>
                    <a:rPr lang="it-IT" sz="1400" i="1" kern="1200" dirty="0" smtClean="0">
                      <a:solidFill>
                        <a:schemeClr val="tx2"/>
                      </a:solidFill>
                      <a:latin typeface="Cambria Math" panose="02040503050406030204" pitchFamily="18" charset="0"/>
                    </a:rPr>
                    <m:t>10</m:t>
                  </m:r>
                </m:e>
                <m:sup>
                  <m:r>
                    <a:rPr lang="it-IT" sz="1400" i="1" kern="1200" dirty="0" smtClean="0">
                      <a:solidFill>
                        <a:schemeClr val="tx2"/>
                      </a:solidFill>
                      <a:latin typeface="Cambria Math" panose="02040503050406030204" pitchFamily="18" charset="0"/>
                    </a:rPr>
                    <m:t>−</m:t>
                  </m:r>
                  <m:r>
                    <a:rPr lang="it-IT" sz="1400" b="0" i="1" kern="1200" dirty="0" smtClean="0">
                      <a:solidFill>
                        <a:schemeClr val="tx2"/>
                      </a:solidFill>
                      <a:latin typeface="Cambria Math" panose="02040503050406030204" pitchFamily="18" charset="0"/>
                    </a:rPr>
                    <m:t>5</m:t>
                  </m:r>
                </m:sup>
              </m:sSup>
            </m:oMath>
          </a14:m>
          <a:r>
            <a:rPr lang="it-IT" sz="1400" kern="1200">
              <a:solidFill>
                <a:schemeClr val="tx2"/>
              </a:solidFill>
              <a:latin typeface="Quicksand" panose="020B0604020202020204" charset="0"/>
            </a:rPr>
            <a:t>	</a:t>
          </a:r>
          <a14:m xmlns:a14="http://schemas.microsoft.com/office/drawing/2010/main">
            <m:oMath xmlns:m="http://schemas.openxmlformats.org/officeDocument/2006/math">
              <m:r>
                <m:rPr>
                  <m:sty m:val="p"/>
                </m:rPr>
                <a:rPr lang="it-IT" sz="1400" b="0" i="0" kern="1200" dirty="0" smtClean="0">
                  <a:solidFill>
                    <a:schemeClr val="tx2"/>
                  </a:solidFill>
                  <a:latin typeface="Cambria Math" panose="02040503050406030204" pitchFamily="18" charset="0"/>
                </a:rPr>
                <m:t>m</m:t>
              </m:r>
              <m:r>
                <a:rPr lang="it-IT" sz="1400" b="0" i="0" kern="1200" dirty="0" smtClean="0">
                  <a:solidFill>
                    <a:schemeClr val="tx2"/>
                  </a:solidFill>
                  <a:latin typeface="Cambria Math" panose="02040503050406030204" pitchFamily="18" charset="0"/>
                </a:rPr>
                <m:t>=</m:t>
              </m:r>
              <m:r>
                <a:rPr lang="it-IT" sz="1400" b="0" i="1" kern="1200" dirty="0" smtClean="0">
                  <a:solidFill>
                    <a:schemeClr val="tx2"/>
                  </a:solidFill>
                  <a:latin typeface="Cambria Math" panose="02040503050406030204" pitchFamily="18" charset="0"/>
                </a:rPr>
                <m:t>0.98</m:t>
              </m:r>
            </m:oMath>
          </a14:m>
          <a:r>
            <a:rPr lang="it-IT" sz="1400" kern="1200">
              <a:solidFill>
                <a:schemeClr val="tx2"/>
              </a:solidFill>
              <a:latin typeface="Quicksand" panose="020B0604020202020204" charset="0"/>
            </a:rPr>
            <a:t>	</a:t>
          </a:r>
          <a14:m xmlns:a14="http://schemas.microsoft.com/office/drawing/2010/main">
            <m:oMath xmlns:m="http://schemas.openxmlformats.org/officeDocument/2006/math">
              <m:r>
                <m:rPr>
                  <m:sty m:val="p"/>
                </m:rPr>
                <a:rPr lang="it-IT" sz="1400" b="0" i="0" u="none" strike="noStrike" kern="1200" cap="none" dirty="0" smtClean="0">
                  <a:solidFill>
                    <a:schemeClr val="lt2"/>
                  </a:solidFill>
                  <a:latin typeface="Cambria Math" panose="02040503050406030204" pitchFamily="18" charset="0"/>
                  <a:sym typeface="Arial"/>
                </a:rPr>
                <m:t>wd</m:t>
              </m:r>
              <m:r>
                <a:rPr lang="it-IT" sz="1400" b="0" i="0" u="none" strike="noStrike" kern="1200" cap="none" dirty="0" smtClean="0">
                  <a:solidFill>
                    <a:schemeClr val="lt2"/>
                  </a:solidFill>
                  <a:latin typeface="Cambria Math" panose="02040503050406030204" pitchFamily="18" charset="0"/>
                  <a:sym typeface="Arial"/>
                </a:rPr>
                <m:t>=</m:t>
              </m:r>
              <m:r>
                <a:rPr lang="it-IT" sz="1400" b="0" i="1" u="none" strike="noStrike" kern="1200" cap="none" dirty="0" smtClean="0">
                  <a:solidFill>
                    <a:schemeClr val="lt2"/>
                  </a:solidFill>
                  <a:latin typeface="Cambria Math" panose="02040503050406030204" pitchFamily="18" charset="0"/>
                  <a:sym typeface="Arial"/>
                </a:rPr>
                <m:t>6⋅</m:t>
              </m:r>
              <m:sSup>
                <m:sSupPr>
                  <m:ctrlPr>
                    <a:rPr lang="it-IT" sz="1400" b="0" i="1" u="none" strike="noStrike" kern="1200" cap="none" dirty="0" smtClean="0">
                      <a:solidFill>
                        <a:schemeClr val="lt2"/>
                      </a:solidFill>
                      <a:latin typeface="Cambria Math" panose="02040503050406030204" pitchFamily="18" charset="0"/>
                      <a:sym typeface="Arial"/>
                    </a:rPr>
                  </m:ctrlPr>
                </m:sSupPr>
                <m:e>
                  <m:r>
                    <a:rPr lang="it-IT" sz="1400" b="0" i="1" u="none" strike="noStrike" kern="1200" cap="none" dirty="0" smtClean="0">
                      <a:solidFill>
                        <a:schemeClr val="lt2"/>
                      </a:solidFill>
                      <a:latin typeface="Cambria Math" panose="02040503050406030204" pitchFamily="18" charset="0"/>
                      <a:sym typeface="Arial"/>
                    </a:rPr>
                    <m:t>10</m:t>
                  </m:r>
                </m:e>
                <m:sup>
                  <m:r>
                    <a:rPr lang="it-IT" sz="1400" b="0" i="1" u="none" strike="noStrike" kern="1200" cap="none" dirty="0" smtClean="0">
                      <a:solidFill>
                        <a:schemeClr val="lt2"/>
                      </a:solidFill>
                      <a:latin typeface="Cambria Math" panose="02040503050406030204" pitchFamily="18" charset="0"/>
                      <a:sym typeface="Arial"/>
                    </a:rPr>
                    <m:t>−3</m:t>
                  </m:r>
                </m:sup>
              </m:sSup>
            </m:oMath>
          </a14:m>
          <a:endParaRPr lang="it-IT" sz="1400" kern="1200">
            <a:solidFill>
              <a:schemeClr val="tx2"/>
            </a:solidFill>
            <a:latin typeface="Quicksand" panose="020B0604020202020204" charset="0"/>
          </a:endParaRPr>
        </a:p>
      </dsp:txBody>
      <dsp:txXfrm>
        <a:off x="1485395" y="2195666"/>
        <a:ext cx="3887208" cy="387776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A649C4-4C62-4CB6-B060-3987DB4EB004}">
      <dsp:nvSpPr>
        <dsp:cNvPr id="0" name=""/>
        <dsp:cNvSpPr/>
      </dsp:nvSpPr>
      <dsp:spPr>
        <a:xfrm>
          <a:off x="1326" y="677991"/>
          <a:ext cx="2105033" cy="1450368"/>
        </a:xfrm>
        <a:prstGeom prst="rect">
          <a:avLst/>
        </a:prstGeom>
        <a:blipFill rotWithShape="1">
          <a:blip xmlns:r="http://schemas.openxmlformats.org/officeDocument/2006/relationships" r:embed="rId1"/>
          <a:srcRect/>
          <a:stretch>
            <a:fillRect l="-20000" r="-20000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DD29AD0-35D0-4231-950C-C2042CCAE329}">
      <dsp:nvSpPr>
        <dsp:cNvPr id="0" name=""/>
        <dsp:cNvSpPr/>
      </dsp:nvSpPr>
      <dsp:spPr>
        <a:xfrm>
          <a:off x="1326" y="2128359"/>
          <a:ext cx="2105033" cy="7809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>
              <a:solidFill>
                <a:schemeClr val="accent1"/>
              </a:solidFill>
              <a:latin typeface="Quicksand" panose="020B0604020202020204" charset="0"/>
            </a:rPr>
            <a:t>Immagine originale</a:t>
          </a:r>
        </a:p>
      </dsp:txBody>
      <dsp:txXfrm>
        <a:off x="1326" y="2128359"/>
        <a:ext cx="2105033" cy="780967"/>
      </dsp:txXfrm>
    </dsp:sp>
    <dsp:sp modelId="{53409354-77E2-4666-B838-E3FF7ED58413}">
      <dsp:nvSpPr>
        <dsp:cNvPr id="0" name=""/>
        <dsp:cNvSpPr/>
      </dsp:nvSpPr>
      <dsp:spPr>
        <a:xfrm>
          <a:off x="2316952" y="677991"/>
          <a:ext cx="2105033" cy="1450368"/>
        </a:xfrm>
        <a:prstGeom prst="rect">
          <a:avLst/>
        </a:prstGeom>
        <a:blipFill rotWithShape="1">
          <a:blip xmlns:r="http://schemas.openxmlformats.org/officeDocument/2006/relationships" r:embed="rId2"/>
          <a:srcRect/>
          <a:stretch>
            <a:fillRect l="-19000" r="-19000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D356954-5090-4DDB-B3CD-0B6B4101942B}">
      <dsp:nvSpPr>
        <dsp:cNvPr id="0" name=""/>
        <dsp:cNvSpPr/>
      </dsp:nvSpPr>
      <dsp:spPr>
        <a:xfrm>
          <a:off x="2316952" y="2128359"/>
          <a:ext cx="2105033" cy="7809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>
              <a:solidFill>
                <a:schemeClr val="accent1"/>
              </a:solidFill>
              <a:latin typeface="Quicksand" panose="020B0604020202020204" charset="0"/>
            </a:rPr>
            <a:t>Flip</a:t>
          </a:r>
          <a:br>
            <a:rPr lang="it-IT" sz="1400" kern="1200">
              <a:solidFill>
                <a:schemeClr val="tx2"/>
              </a:solidFill>
              <a:latin typeface="Quicksand" panose="020B0604020202020204" charset="0"/>
            </a:rPr>
          </a:br>
          <a:r>
            <a:rPr lang="it-IT" sz="1400" kern="1200">
              <a:solidFill>
                <a:schemeClr val="tx2"/>
              </a:solidFill>
              <a:latin typeface="Quicksand" panose="020B0604020202020204" charset="0"/>
            </a:rPr>
            <a:t>Flipping orizzontale con probabilità 0.5</a:t>
          </a:r>
        </a:p>
      </dsp:txBody>
      <dsp:txXfrm>
        <a:off x="2316952" y="2128359"/>
        <a:ext cx="2105033" cy="780967"/>
      </dsp:txXfrm>
    </dsp:sp>
    <dsp:sp modelId="{CB1CC476-C000-42B4-9CCC-E4C15A192E4E}">
      <dsp:nvSpPr>
        <dsp:cNvPr id="0" name=""/>
        <dsp:cNvSpPr/>
      </dsp:nvSpPr>
      <dsp:spPr>
        <a:xfrm>
          <a:off x="4632577" y="677991"/>
          <a:ext cx="2105033" cy="1450368"/>
        </a:xfrm>
        <a:prstGeom prst="rect">
          <a:avLst/>
        </a:prstGeom>
        <a:blipFill rotWithShape="1">
          <a:blip xmlns:r="http://schemas.openxmlformats.org/officeDocument/2006/relationships" r:embed="rId3"/>
          <a:srcRect/>
          <a:stretch>
            <a:fillRect l="-20000" r="-20000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004742C-9AC4-444E-A13C-545284B543A5}">
      <dsp:nvSpPr>
        <dsp:cNvPr id="0" name=""/>
        <dsp:cNvSpPr/>
      </dsp:nvSpPr>
      <dsp:spPr>
        <a:xfrm>
          <a:off x="4632577" y="2128359"/>
          <a:ext cx="2105033" cy="7809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>
              <a:solidFill>
                <a:schemeClr val="accent1"/>
              </a:solidFill>
              <a:latin typeface="Quicksand" panose="020B0604020202020204" charset="0"/>
            </a:rPr>
            <a:t>Crop</a:t>
          </a:r>
          <a:br>
            <a:rPr lang="it-IT" sz="1400" kern="1200">
              <a:solidFill>
                <a:schemeClr val="tx2"/>
              </a:solidFill>
              <a:latin typeface="Quicksand" panose="020B0604020202020204" charset="0"/>
            </a:rPr>
          </a:br>
          <a:r>
            <a:rPr lang="it-IT" sz="1400" kern="1200">
              <a:solidFill>
                <a:schemeClr val="tx2"/>
              </a:solidFill>
              <a:latin typeface="Quicksand" panose="020B0604020202020204" charset="0"/>
            </a:rPr>
            <a:t>Cropping random di una patch con probabilità 0.5</a:t>
          </a:r>
        </a:p>
      </dsp:txBody>
      <dsp:txXfrm>
        <a:off x="4632577" y="2128359"/>
        <a:ext cx="2105033" cy="780967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A649C4-4C62-4CB6-B060-3987DB4EB004}">
      <dsp:nvSpPr>
        <dsp:cNvPr id="0" name=""/>
        <dsp:cNvSpPr/>
      </dsp:nvSpPr>
      <dsp:spPr>
        <a:xfrm>
          <a:off x="1103111" y="472"/>
          <a:ext cx="2612384" cy="1799933"/>
        </a:xfrm>
        <a:prstGeom prst="rect">
          <a:avLst/>
        </a:prstGeom>
        <a:blipFill dpi="0" rotWithShape="1">
          <a:blip xmlns:r="http://schemas.openxmlformats.org/officeDocument/2006/relationships" r:embed="rId1"/>
          <a:srcRect/>
          <a:stretch>
            <a:fillRect l="-19530" r="-19530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DD29AD0-35D0-4231-950C-C2042CCAE329}">
      <dsp:nvSpPr>
        <dsp:cNvPr id="0" name=""/>
        <dsp:cNvSpPr/>
      </dsp:nvSpPr>
      <dsp:spPr>
        <a:xfrm>
          <a:off x="1329805" y="1644213"/>
          <a:ext cx="2158995" cy="8009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400" kern="1200">
            <a:solidFill>
              <a:schemeClr val="accent1"/>
            </a:solidFill>
            <a:latin typeface="Quicksand" panose="020B0604020202020204" charset="0"/>
          </a:endParaRPr>
        </a:p>
      </dsp:txBody>
      <dsp:txXfrm>
        <a:off x="1329805" y="1644213"/>
        <a:ext cx="2158995" cy="80098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277ED82-FBF8-4CC6-ACB4-723FF9B7916F}">
      <dsp:nvSpPr>
        <dsp:cNvPr id="0" name=""/>
        <dsp:cNvSpPr/>
      </dsp:nvSpPr>
      <dsp:spPr>
        <a:xfrm>
          <a:off x="1908" y="72678"/>
          <a:ext cx="2820573" cy="1943375"/>
        </a:xfrm>
        <a:prstGeom prst="rect">
          <a:avLst/>
        </a:prstGeom>
        <a:blipFill dpi="0" rotWithShape="1">
          <a:blip xmlns:r="http://schemas.openxmlformats.org/officeDocument/2006/relationships" r:embed="rId1"/>
          <a:srcRect/>
          <a:stretch>
            <a:fillRect l="-23900" r="-23900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241C9A6-F8F2-4886-8AA7-46BB885B2F74}">
      <dsp:nvSpPr>
        <dsp:cNvPr id="0" name=""/>
        <dsp:cNvSpPr/>
      </dsp:nvSpPr>
      <dsp:spPr>
        <a:xfrm>
          <a:off x="1908" y="2016053"/>
          <a:ext cx="2820573" cy="10464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b="0" kern="1200">
              <a:solidFill>
                <a:schemeClr val="accent1"/>
              </a:solidFill>
              <a:latin typeface="Quicksand" panose="020B0604020202020204" charset="0"/>
            </a:rPr>
            <a:t>Semantic </a:t>
          </a:r>
          <a:r>
            <a:rPr lang="it-IT" sz="1400" b="0" kern="1200" err="1">
              <a:solidFill>
                <a:schemeClr val="accent1"/>
              </a:solidFill>
              <a:latin typeface="Quicksand" panose="020B0604020202020204" charset="0"/>
            </a:rPr>
            <a:t>Segmentation</a:t>
          </a:r>
          <a:endParaRPr lang="it-IT" sz="1400" b="0" kern="1200">
            <a:solidFill>
              <a:schemeClr val="accent1"/>
            </a:solidFill>
            <a:latin typeface="Quicksand" panose="020B0604020202020204" charset="0"/>
          </a:endParaRP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>
              <a:solidFill>
                <a:schemeClr val="tx2"/>
              </a:solidFill>
              <a:latin typeface="Quicksand" panose="020B0604020202020204" charset="0"/>
            </a:rPr>
            <a:t>Istanze multiple della stessa classe sono trattate come singole entità</a:t>
          </a:r>
        </a:p>
      </dsp:txBody>
      <dsp:txXfrm>
        <a:off x="1908" y="2016053"/>
        <a:ext cx="2820573" cy="1046432"/>
      </dsp:txXfrm>
    </dsp:sp>
    <dsp:sp modelId="{1FE9ED2E-C6CD-4C37-9963-FBB62E5FC2D1}">
      <dsp:nvSpPr>
        <dsp:cNvPr id="0" name=""/>
        <dsp:cNvSpPr/>
      </dsp:nvSpPr>
      <dsp:spPr>
        <a:xfrm>
          <a:off x="3104658" y="72678"/>
          <a:ext cx="2820573" cy="1943375"/>
        </a:xfrm>
        <a:prstGeom prst="rect">
          <a:avLst/>
        </a:prstGeom>
        <a:blipFill dpi="0" rotWithShape="1">
          <a:blip xmlns:r="http://schemas.openxmlformats.org/officeDocument/2006/relationships" r:embed="rId2"/>
          <a:srcRect/>
          <a:stretch>
            <a:fillRect l="-22072" r="-22072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0B000DF-0DD8-42E0-81BE-30FD7BAB7441}">
      <dsp:nvSpPr>
        <dsp:cNvPr id="0" name=""/>
        <dsp:cNvSpPr/>
      </dsp:nvSpPr>
      <dsp:spPr>
        <a:xfrm>
          <a:off x="3104658" y="2016053"/>
          <a:ext cx="2820573" cy="10464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b="0" kern="1200" err="1">
              <a:solidFill>
                <a:schemeClr val="accent1"/>
              </a:solidFill>
              <a:latin typeface="Quicksand" panose="020B0604020202020204" charset="0"/>
            </a:rPr>
            <a:t>Instance</a:t>
          </a:r>
          <a:r>
            <a:rPr lang="it-IT" sz="1400" b="0" kern="1200">
              <a:solidFill>
                <a:schemeClr val="accent1"/>
              </a:solidFill>
              <a:latin typeface="Quicksand" panose="020B0604020202020204" charset="0"/>
            </a:rPr>
            <a:t> </a:t>
          </a:r>
          <a:r>
            <a:rPr lang="it-IT" sz="1400" b="0" kern="1200" err="1">
              <a:solidFill>
                <a:schemeClr val="accent1"/>
              </a:solidFill>
              <a:latin typeface="Quicksand" panose="020B0604020202020204" charset="0"/>
            </a:rPr>
            <a:t>Segmentation</a:t>
          </a:r>
          <a:endParaRPr lang="it-IT" sz="1400" b="0" kern="1200">
            <a:solidFill>
              <a:schemeClr val="accent1"/>
            </a:solidFill>
            <a:latin typeface="Quicksand" panose="020B0604020202020204" charset="0"/>
          </a:endParaRP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>
              <a:solidFill>
                <a:schemeClr val="tx2"/>
              </a:solidFill>
              <a:latin typeface="Quicksand" panose="020B0604020202020204" charset="0"/>
            </a:rPr>
            <a:t>Istanze multiple della stessa classe sono trattate come entità distinte</a:t>
          </a:r>
        </a:p>
      </dsp:txBody>
      <dsp:txXfrm>
        <a:off x="3104658" y="2016053"/>
        <a:ext cx="2820573" cy="1046432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48E6B6-A02A-47F3-B7A1-24092BE32A77}">
      <dsp:nvSpPr>
        <dsp:cNvPr id="0" name=""/>
        <dsp:cNvSpPr/>
      </dsp:nvSpPr>
      <dsp:spPr>
        <a:xfrm>
          <a:off x="1257110" y="226"/>
          <a:ext cx="4343779" cy="2992863"/>
        </a:xfrm>
        <a:prstGeom prst="rect">
          <a:avLst/>
        </a:prstGeom>
        <a:blipFill dpi="0" rotWithShape="1">
          <a:blip xmlns:r="http://schemas.openxmlformats.org/officeDocument/2006/relationships" r:embed="rId1"/>
          <a:srcRect/>
          <a:stretch>
            <a:fillRect t="23754" b="23754"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E7DF0D5-DB40-4B24-B4AF-81B904AC1087}">
      <dsp:nvSpPr>
        <dsp:cNvPr id="0" name=""/>
        <dsp:cNvSpPr/>
      </dsp:nvSpPr>
      <dsp:spPr>
        <a:xfrm>
          <a:off x="1561990" y="2244404"/>
          <a:ext cx="3734018" cy="3724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400" kern="1200">
            <a:solidFill>
              <a:schemeClr val="tx2"/>
            </a:solidFill>
            <a:latin typeface="Quicksand" panose="020B0604020202020204" charset="0"/>
          </a:endParaRPr>
        </a:p>
      </dsp:txBody>
      <dsp:txXfrm>
        <a:off x="1561990" y="2244404"/>
        <a:ext cx="3734018" cy="372495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48E6B6-A02A-47F3-B7A1-24092BE32A77}">
      <dsp:nvSpPr>
        <dsp:cNvPr id="0" name=""/>
        <dsp:cNvSpPr/>
      </dsp:nvSpPr>
      <dsp:spPr>
        <a:xfrm>
          <a:off x="1257110" y="226"/>
          <a:ext cx="4343779" cy="2992863"/>
        </a:xfrm>
        <a:prstGeom prst="rect">
          <a:avLst/>
        </a:prstGeom>
        <a:blipFill dpi="0" rotWithShape="1">
          <a:blip xmlns:r="http://schemas.openxmlformats.org/officeDocument/2006/relationships" r:embed="rId1"/>
          <a:srcRect/>
          <a:stretch>
            <a:fillRect t="23955" b="23955"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E7DF0D5-DB40-4B24-B4AF-81B904AC1087}">
      <dsp:nvSpPr>
        <dsp:cNvPr id="0" name=""/>
        <dsp:cNvSpPr/>
      </dsp:nvSpPr>
      <dsp:spPr>
        <a:xfrm>
          <a:off x="1561990" y="2244404"/>
          <a:ext cx="3734018" cy="3724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400" kern="1200">
            <a:solidFill>
              <a:schemeClr val="tx2"/>
            </a:solidFill>
            <a:latin typeface="Quicksand" panose="020B0604020202020204" charset="0"/>
          </a:endParaRPr>
        </a:p>
      </dsp:txBody>
      <dsp:txXfrm>
        <a:off x="1561990" y="2244404"/>
        <a:ext cx="3734018" cy="372495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48E6B6-A02A-47F3-B7A1-24092BE32A77}">
      <dsp:nvSpPr>
        <dsp:cNvPr id="0" name=""/>
        <dsp:cNvSpPr/>
      </dsp:nvSpPr>
      <dsp:spPr>
        <a:xfrm>
          <a:off x="1257110" y="226"/>
          <a:ext cx="4343779" cy="2992863"/>
        </a:xfrm>
        <a:prstGeom prst="rect">
          <a:avLst/>
        </a:prstGeom>
        <a:blipFill dpi="0" rotWithShape="1">
          <a:blip xmlns:r="http://schemas.openxmlformats.org/officeDocument/2006/relationships" r:embed="rId1"/>
          <a:srcRect/>
          <a:stretch>
            <a:fillRect t="23950" b="23950"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E7DF0D5-DB40-4B24-B4AF-81B904AC1087}">
      <dsp:nvSpPr>
        <dsp:cNvPr id="0" name=""/>
        <dsp:cNvSpPr/>
      </dsp:nvSpPr>
      <dsp:spPr>
        <a:xfrm>
          <a:off x="1561990" y="2244404"/>
          <a:ext cx="3734018" cy="3724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400" kern="1200">
            <a:solidFill>
              <a:schemeClr val="tx2"/>
            </a:solidFill>
            <a:latin typeface="Quicksand" panose="020B0604020202020204" charset="0"/>
          </a:endParaRPr>
        </a:p>
      </dsp:txBody>
      <dsp:txXfrm>
        <a:off x="1561990" y="2244404"/>
        <a:ext cx="3734018" cy="372495"/>
      </dsp:txXfrm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48E6B6-A02A-47F3-B7A1-24092BE32A77}">
      <dsp:nvSpPr>
        <dsp:cNvPr id="0" name=""/>
        <dsp:cNvSpPr/>
      </dsp:nvSpPr>
      <dsp:spPr>
        <a:xfrm>
          <a:off x="1257110" y="226"/>
          <a:ext cx="4343779" cy="2992863"/>
        </a:xfrm>
        <a:prstGeom prst="rect">
          <a:avLst/>
        </a:prstGeom>
        <a:blipFill dpi="0" rotWithShape="1">
          <a:blip xmlns:r="http://schemas.openxmlformats.org/officeDocument/2006/relationships" r:embed="rId1"/>
          <a:srcRect/>
          <a:stretch>
            <a:fillRect t="23926" b="23926"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E7DF0D5-DB40-4B24-B4AF-81B904AC1087}">
      <dsp:nvSpPr>
        <dsp:cNvPr id="0" name=""/>
        <dsp:cNvSpPr/>
      </dsp:nvSpPr>
      <dsp:spPr>
        <a:xfrm>
          <a:off x="1561990" y="2244404"/>
          <a:ext cx="3734018" cy="3724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400" kern="1200">
            <a:solidFill>
              <a:schemeClr val="tx2"/>
            </a:solidFill>
            <a:latin typeface="Quicksand" panose="020B0604020202020204" charset="0"/>
          </a:endParaRPr>
        </a:p>
      </dsp:txBody>
      <dsp:txXfrm>
        <a:off x="1561990" y="2244404"/>
        <a:ext cx="3734018" cy="372495"/>
      </dsp:txXfrm>
    </dsp:sp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005C5F-338C-4F78-8DBA-2599FC1F036D}">
      <dsp:nvSpPr>
        <dsp:cNvPr id="0" name=""/>
        <dsp:cNvSpPr/>
      </dsp:nvSpPr>
      <dsp:spPr>
        <a:xfrm>
          <a:off x="1739628" y="1025"/>
          <a:ext cx="3128189" cy="2155322"/>
        </a:xfrm>
        <a:prstGeom prst="rect">
          <a:avLst/>
        </a:prstGeom>
        <a:blipFill rotWithShape="1">
          <a:blip xmlns:r="http://schemas.openxmlformats.org/officeDocument/2006/relationships" r:embed="rId1"/>
          <a:srcRect/>
          <a:stretch>
            <a:fillRect l="-15000" r="-15000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E72146E-5F2F-4ABD-BC63-3A25878C788C}">
      <dsp:nvSpPr>
        <dsp:cNvPr id="0" name=""/>
        <dsp:cNvSpPr/>
      </dsp:nvSpPr>
      <dsp:spPr>
        <a:xfrm>
          <a:off x="1739628" y="2156347"/>
          <a:ext cx="3128189" cy="11605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400" kern="1200">
            <a:solidFill>
              <a:schemeClr val="tx2"/>
            </a:solidFill>
          </a:endParaRPr>
        </a:p>
      </dsp:txBody>
      <dsp:txXfrm>
        <a:off x="1739628" y="2156347"/>
        <a:ext cx="3128189" cy="1160558"/>
      </dsp:txXfrm>
    </dsp:sp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A3C300-98AC-4607-AB24-02BD29B0B00A}">
      <dsp:nvSpPr>
        <dsp:cNvPr id="0" name=""/>
        <dsp:cNvSpPr/>
      </dsp:nvSpPr>
      <dsp:spPr>
        <a:xfrm>
          <a:off x="2208" y="215036"/>
          <a:ext cx="3263545" cy="2248583"/>
        </a:xfrm>
        <a:prstGeom prst="rect">
          <a:avLst/>
        </a:prstGeom>
        <a:blipFill rotWithShape="1">
          <a:blip xmlns:r="http://schemas.openxmlformats.org/officeDocument/2006/relationships" r:embed="rId1"/>
          <a:srcRect/>
          <a:stretch>
            <a:fillRect l="-12000" r="-12000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34351B3-2057-411A-97D4-7C3BD63836F5}">
      <dsp:nvSpPr>
        <dsp:cNvPr id="0" name=""/>
        <dsp:cNvSpPr/>
      </dsp:nvSpPr>
      <dsp:spPr>
        <a:xfrm>
          <a:off x="2208" y="2463619"/>
          <a:ext cx="3263545" cy="12107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400" kern="1200">
            <a:solidFill>
              <a:schemeClr val="tx2"/>
            </a:solidFill>
          </a:endParaRPr>
        </a:p>
      </dsp:txBody>
      <dsp:txXfrm>
        <a:off x="2208" y="2463619"/>
        <a:ext cx="3263545" cy="1210775"/>
      </dsp:txXfrm>
    </dsp:sp>
    <dsp:sp modelId="{4D005C5F-338C-4F78-8DBA-2599FC1F036D}">
      <dsp:nvSpPr>
        <dsp:cNvPr id="0" name=""/>
        <dsp:cNvSpPr/>
      </dsp:nvSpPr>
      <dsp:spPr>
        <a:xfrm>
          <a:off x="3592245" y="215036"/>
          <a:ext cx="3263545" cy="2248583"/>
        </a:xfrm>
        <a:prstGeom prst="rect">
          <a:avLst/>
        </a:prstGeom>
        <a:blipFill rotWithShape="1">
          <a:blip xmlns:r="http://schemas.openxmlformats.org/officeDocument/2006/relationships" r:embed="rId2"/>
          <a:srcRect/>
          <a:stretch>
            <a:fillRect l="-12000" r="-12000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E72146E-5F2F-4ABD-BC63-3A25878C788C}">
      <dsp:nvSpPr>
        <dsp:cNvPr id="0" name=""/>
        <dsp:cNvSpPr/>
      </dsp:nvSpPr>
      <dsp:spPr>
        <a:xfrm>
          <a:off x="3592245" y="2463619"/>
          <a:ext cx="3263545" cy="12107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400" kern="1200">
            <a:solidFill>
              <a:schemeClr val="tx2"/>
            </a:solidFill>
          </a:endParaRPr>
        </a:p>
      </dsp:txBody>
      <dsp:txXfrm>
        <a:off x="3592245" y="2463619"/>
        <a:ext cx="3263545" cy="1210775"/>
      </dsp:txXfrm>
    </dsp:sp>
  </dsp:spTree>
</dsp:drawing>
</file>

<file path=ppt/diagrams/drawing2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005C5F-338C-4F78-8DBA-2599FC1F036D}">
      <dsp:nvSpPr>
        <dsp:cNvPr id="0" name=""/>
        <dsp:cNvSpPr/>
      </dsp:nvSpPr>
      <dsp:spPr>
        <a:xfrm>
          <a:off x="31155" y="1651"/>
          <a:ext cx="2809548" cy="1935778"/>
        </a:xfrm>
        <a:prstGeom prst="rect">
          <a:avLst/>
        </a:prstGeom>
        <a:blipFill rotWithShape="1">
          <a:blip xmlns:r="http://schemas.openxmlformats.org/officeDocument/2006/relationships" r:embed="rId1"/>
          <a:srcRect/>
          <a:stretch>
            <a:fillRect l="-12000" r="-12000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E72146E-5F2F-4ABD-BC63-3A25878C788C}">
      <dsp:nvSpPr>
        <dsp:cNvPr id="0" name=""/>
        <dsp:cNvSpPr/>
      </dsp:nvSpPr>
      <dsp:spPr>
        <a:xfrm>
          <a:off x="780592" y="1421068"/>
          <a:ext cx="1310674" cy="4862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400" kern="1200">
            <a:solidFill>
              <a:schemeClr val="tx2"/>
            </a:solidFill>
            <a:latin typeface="Quicksand" panose="020B0604020202020204" charset="0"/>
          </a:endParaRPr>
        </a:p>
      </dsp:txBody>
      <dsp:txXfrm>
        <a:off x="780592" y="1421068"/>
        <a:ext cx="1310674" cy="486260"/>
      </dsp:txXfrm>
    </dsp:sp>
    <dsp:sp modelId="{62BDB9A5-B310-4335-A294-B1BBF6C656C1}">
      <dsp:nvSpPr>
        <dsp:cNvPr id="0" name=""/>
        <dsp:cNvSpPr/>
      </dsp:nvSpPr>
      <dsp:spPr>
        <a:xfrm>
          <a:off x="2971826" y="1651"/>
          <a:ext cx="2809548" cy="1935778"/>
        </a:xfrm>
        <a:prstGeom prst="rect">
          <a:avLst/>
        </a:prstGeom>
        <a:blipFill rotWithShape="1">
          <a:blip xmlns:r="http://schemas.openxmlformats.org/officeDocument/2006/relationships" r:embed="rId2"/>
          <a:srcRect/>
          <a:stretch>
            <a:fillRect l="-12000" r="-12000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168AC94-9BD1-443E-9E81-05EF41923ABF}">
      <dsp:nvSpPr>
        <dsp:cNvPr id="0" name=""/>
        <dsp:cNvSpPr/>
      </dsp:nvSpPr>
      <dsp:spPr>
        <a:xfrm>
          <a:off x="3721263" y="1421068"/>
          <a:ext cx="1310674" cy="4862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400" kern="1200">
            <a:solidFill>
              <a:schemeClr val="tx2"/>
            </a:solidFill>
            <a:latin typeface="Quicksand" panose="020B0604020202020204" charset="0"/>
          </a:endParaRPr>
        </a:p>
      </dsp:txBody>
      <dsp:txXfrm>
        <a:off x="3721263" y="1421068"/>
        <a:ext cx="1310674" cy="486260"/>
      </dsp:txXfrm>
    </dsp:sp>
    <dsp:sp modelId="{104C0082-20E6-4604-A6C3-D2B8F1636F34}">
      <dsp:nvSpPr>
        <dsp:cNvPr id="0" name=""/>
        <dsp:cNvSpPr/>
      </dsp:nvSpPr>
      <dsp:spPr>
        <a:xfrm>
          <a:off x="31155" y="2068498"/>
          <a:ext cx="2809548" cy="1935778"/>
        </a:xfrm>
        <a:prstGeom prst="rect">
          <a:avLst/>
        </a:prstGeom>
        <a:blipFill rotWithShape="1">
          <a:blip xmlns:r="http://schemas.openxmlformats.org/officeDocument/2006/relationships" r:embed="rId3"/>
          <a:srcRect/>
          <a:stretch>
            <a:fillRect l="-13000" r="-13000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663380D-6E28-4855-9239-243BE0B52499}">
      <dsp:nvSpPr>
        <dsp:cNvPr id="0" name=""/>
        <dsp:cNvSpPr/>
      </dsp:nvSpPr>
      <dsp:spPr>
        <a:xfrm>
          <a:off x="780592" y="3487914"/>
          <a:ext cx="1310674" cy="4862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400" kern="1200">
            <a:solidFill>
              <a:schemeClr val="tx2"/>
            </a:solidFill>
            <a:latin typeface="Quicksand" panose="020B0604020202020204" charset="0"/>
          </a:endParaRPr>
        </a:p>
      </dsp:txBody>
      <dsp:txXfrm>
        <a:off x="780592" y="3487914"/>
        <a:ext cx="1310674" cy="486260"/>
      </dsp:txXfrm>
    </dsp:sp>
    <dsp:sp modelId="{49D2784A-DD58-43AA-9358-8CF4CF4A64E9}">
      <dsp:nvSpPr>
        <dsp:cNvPr id="0" name=""/>
        <dsp:cNvSpPr/>
      </dsp:nvSpPr>
      <dsp:spPr>
        <a:xfrm>
          <a:off x="2971826" y="2068498"/>
          <a:ext cx="2809548" cy="1935778"/>
        </a:xfrm>
        <a:prstGeom prst="rect">
          <a:avLst/>
        </a:prstGeom>
        <a:blipFill rotWithShape="1">
          <a:blip xmlns:r="http://schemas.openxmlformats.org/officeDocument/2006/relationships" r:embed="rId4"/>
          <a:srcRect/>
          <a:stretch>
            <a:fillRect l="-14000" r="-14000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C6F937C-23F1-4F30-B8F5-F69D668851AE}">
      <dsp:nvSpPr>
        <dsp:cNvPr id="0" name=""/>
        <dsp:cNvSpPr/>
      </dsp:nvSpPr>
      <dsp:spPr>
        <a:xfrm>
          <a:off x="3721263" y="3487914"/>
          <a:ext cx="1310674" cy="4862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400" kern="1200">
            <a:solidFill>
              <a:schemeClr val="tx2"/>
            </a:solidFill>
            <a:latin typeface="Quicksand" panose="020B0604020202020204" charset="0"/>
          </a:endParaRPr>
        </a:p>
      </dsp:txBody>
      <dsp:txXfrm>
        <a:off x="3721263" y="3487914"/>
        <a:ext cx="1310674" cy="486260"/>
      </dsp:txXfrm>
    </dsp:sp>
  </dsp:spTree>
</dsp:drawing>
</file>

<file path=ppt/diagrams/drawing2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D2E22C8-E2B3-4B89-B7C8-11139D66F7C9}">
      <dsp:nvSpPr>
        <dsp:cNvPr id="0" name=""/>
        <dsp:cNvSpPr/>
      </dsp:nvSpPr>
      <dsp:spPr>
        <a:xfrm>
          <a:off x="142794" y="247"/>
          <a:ext cx="3129656" cy="2156333"/>
        </a:xfrm>
        <a:prstGeom prst="rect">
          <a:avLst/>
        </a:prstGeom>
        <a:blipFill dpi="0" rotWithShape="1">
          <a:blip xmlns:r="http://schemas.openxmlformats.org/officeDocument/2006/relationships" r:embed="rId1"/>
          <a:srcRect/>
          <a:stretch>
            <a:fillRect l="-14961" r="-14961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A9C9483-4528-4E18-8AF1-BA82E58EBC3B}">
      <dsp:nvSpPr>
        <dsp:cNvPr id="0" name=""/>
        <dsp:cNvSpPr/>
      </dsp:nvSpPr>
      <dsp:spPr>
        <a:xfrm>
          <a:off x="142794" y="2156580"/>
          <a:ext cx="3129656" cy="11611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400" kern="1200">
            <a:solidFill>
              <a:schemeClr val="tx2"/>
            </a:solidFill>
          </a:endParaRPr>
        </a:p>
      </dsp:txBody>
      <dsp:txXfrm>
        <a:off x="142794" y="2156580"/>
        <a:ext cx="3129656" cy="1161102"/>
      </dsp:txXfrm>
    </dsp:sp>
    <dsp:sp modelId="{4D005C5F-338C-4F78-8DBA-2599FC1F036D}">
      <dsp:nvSpPr>
        <dsp:cNvPr id="0" name=""/>
        <dsp:cNvSpPr/>
      </dsp:nvSpPr>
      <dsp:spPr>
        <a:xfrm>
          <a:off x="3585548" y="247"/>
          <a:ext cx="3129656" cy="2156333"/>
        </a:xfrm>
        <a:prstGeom prst="rect">
          <a:avLst/>
        </a:prstGeom>
        <a:blipFill rotWithShape="1">
          <a:blip xmlns:r="http://schemas.openxmlformats.org/officeDocument/2006/relationships" r:embed="rId2"/>
          <a:srcRect/>
          <a:stretch>
            <a:fillRect l="-15000" r="-15000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E72146E-5F2F-4ABD-BC63-3A25878C788C}">
      <dsp:nvSpPr>
        <dsp:cNvPr id="0" name=""/>
        <dsp:cNvSpPr/>
      </dsp:nvSpPr>
      <dsp:spPr>
        <a:xfrm>
          <a:off x="3585548" y="2156580"/>
          <a:ext cx="3129656" cy="11611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400" kern="1200">
            <a:solidFill>
              <a:schemeClr val="tx2"/>
            </a:solidFill>
          </a:endParaRPr>
        </a:p>
      </dsp:txBody>
      <dsp:txXfrm>
        <a:off x="3585548" y="2156580"/>
        <a:ext cx="3129656" cy="1161102"/>
      </dsp:txXfrm>
    </dsp:sp>
  </dsp:spTree>
</dsp:drawing>
</file>

<file path=ppt/diagrams/drawing2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005C5F-338C-4F78-8DBA-2599FC1F036D}">
      <dsp:nvSpPr>
        <dsp:cNvPr id="0" name=""/>
        <dsp:cNvSpPr/>
      </dsp:nvSpPr>
      <dsp:spPr>
        <a:xfrm>
          <a:off x="31155" y="1651"/>
          <a:ext cx="2809548" cy="1935778"/>
        </a:xfrm>
        <a:prstGeom prst="rect">
          <a:avLst/>
        </a:prstGeom>
        <a:blipFill rotWithShape="1">
          <a:blip xmlns:r="http://schemas.openxmlformats.org/officeDocument/2006/relationships" r:embed="rId1"/>
          <a:srcRect/>
          <a:stretch>
            <a:fillRect l="-12000" r="-12000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E72146E-5F2F-4ABD-BC63-3A25878C788C}">
      <dsp:nvSpPr>
        <dsp:cNvPr id="0" name=""/>
        <dsp:cNvSpPr/>
      </dsp:nvSpPr>
      <dsp:spPr>
        <a:xfrm>
          <a:off x="780592" y="1421068"/>
          <a:ext cx="1310674" cy="4862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400" kern="1200">
            <a:solidFill>
              <a:schemeClr val="tx2"/>
            </a:solidFill>
            <a:latin typeface="Quicksand" panose="020B0604020202020204" charset="0"/>
          </a:endParaRPr>
        </a:p>
      </dsp:txBody>
      <dsp:txXfrm>
        <a:off x="780592" y="1421068"/>
        <a:ext cx="1310674" cy="486260"/>
      </dsp:txXfrm>
    </dsp:sp>
    <dsp:sp modelId="{62BDB9A5-B310-4335-A294-B1BBF6C656C1}">
      <dsp:nvSpPr>
        <dsp:cNvPr id="0" name=""/>
        <dsp:cNvSpPr/>
      </dsp:nvSpPr>
      <dsp:spPr>
        <a:xfrm>
          <a:off x="2971826" y="1651"/>
          <a:ext cx="2809548" cy="1935778"/>
        </a:xfrm>
        <a:prstGeom prst="rect">
          <a:avLst/>
        </a:prstGeom>
        <a:blipFill rotWithShape="1">
          <a:blip xmlns:r="http://schemas.openxmlformats.org/officeDocument/2006/relationships" r:embed="rId2"/>
          <a:srcRect/>
          <a:stretch>
            <a:fillRect l="-12000" r="-12000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168AC94-9BD1-443E-9E81-05EF41923ABF}">
      <dsp:nvSpPr>
        <dsp:cNvPr id="0" name=""/>
        <dsp:cNvSpPr/>
      </dsp:nvSpPr>
      <dsp:spPr>
        <a:xfrm>
          <a:off x="3721263" y="1421068"/>
          <a:ext cx="1310674" cy="4862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400" kern="1200">
            <a:solidFill>
              <a:schemeClr val="tx2"/>
            </a:solidFill>
            <a:latin typeface="Quicksand" panose="020B0604020202020204" charset="0"/>
          </a:endParaRPr>
        </a:p>
      </dsp:txBody>
      <dsp:txXfrm>
        <a:off x="3721263" y="1421068"/>
        <a:ext cx="1310674" cy="486260"/>
      </dsp:txXfrm>
    </dsp:sp>
    <dsp:sp modelId="{104C0082-20E6-4604-A6C3-D2B8F1636F34}">
      <dsp:nvSpPr>
        <dsp:cNvPr id="0" name=""/>
        <dsp:cNvSpPr/>
      </dsp:nvSpPr>
      <dsp:spPr>
        <a:xfrm>
          <a:off x="31155" y="2068498"/>
          <a:ext cx="2809548" cy="1935778"/>
        </a:xfrm>
        <a:prstGeom prst="rect">
          <a:avLst/>
        </a:prstGeom>
        <a:blipFill rotWithShape="1">
          <a:blip xmlns:r="http://schemas.openxmlformats.org/officeDocument/2006/relationships" r:embed="rId3"/>
          <a:srcRect/>
          <a:stretch>
            <a:fillRect l="-12000" r="-12000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663380D-6E28-4855-9239-243BE0B52499}">
      <dsp:nvSpPr>
        <dsp:cNvPr id="0" name=""/>
        <dsp:cNvSpPr/>
      </dsp:nvSpPr>
      <dsp:spPr>
        <a:xfrm>
          <a:off x="780592" y="3487914"/>
          <a:ext cx="1310674" cy="4862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400" kern="1200">
            <a:solidFill>
              <a:schemeClr val="tx2"/>
            </a:solidFill>
            <a:latin typeface="Quicksand" panose="020B0604020202020204" charset="0"/>
          </a:endParaRPr>
        </a:p>
      </dsp:txBody>
      <dsp:txXfrm>
        <a:off x="780592" y="3487914"/>
        <a:ext cx="1310674" cy="486260"/>
      </dsp:txXfrm>
    </dsp:sp>
    <dsp:sp modelId="{49D2784A-DD58-43AA-9358-8CF4CF4A64E9}">
      <dsp:nvSpPr>
        <dsp:cNvPr id="0" name=""/>
        <dsp:cNvSpPr/>
      </dsp:nvSpPr>
      <dsp:spPr>
        <a:xfrm>
          <a:off x="2971826" y="2068498"/>
          <a:ext cx="2809548" cy="1935778"/>
        </a:xfrm>
        <a:prstGeom prst="rect">
          <a:avLst/>
        </a:prstGeom>
        <a:blipFill rotWithShape="1">
          <a:blip xmlns:r="http://schemas.openxmlformats.org/officeDocument/2006/relationships" r:embed="rId4"/>
          <a:srcRect/>
          <a:stretch>
            <a:fillRect l="-14000" r="-14000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C6F937C-23F1-4F30-B8F5-F69D668851AE}">
      <dsp:nvSpPr>
        <dsp:cNvPr id="0" name=""/>
        <dsp:cNvSpPr/>
      </dsp:nvSpPr>
      <dsp:spPr>
        <a:xfrm>
          <a:off x="3721263" y="3487914"/>
          <a:ext cx="1310674" cy="4862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400" kern="1200">
            <a:solidFill>
              <a:schemeClr val="tx2"/>
            </a:solidFill>
            <a:latin typeface="Quicksand" panose="020B0604020202020204" charset="0"/>
          </a:endParaRPr>
        </a:p>
      </dsp:txBody>
      <dsp:txXfrm>
        <a:off x="3721263" y="3487914"/>
        <a:ext cx="1310674" cy="486260"/>
      </dsp:txXfrm>
    </dsp:sp>
  </dsp:spTree>
</dsp:drawing>
</file>

<file path=ppt/diagrams/drawing2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D2E22C8-E2B3-4B89-B7C8-11139D66F7C9}">
      <dsp:nvSpPr>
        <dsp:cNvPr id="0" name=""/>
        <dsp:cNvSpPr/>
      </dsp:nvSpPr>
      <dsp:spPr>
        <a:xfrm>
          <a:off x="142794" y="247"/>
          <a:ext cx="3129656" cy="2156333"/>
        </a:xfrm>
        <a:prstGeom prst="rect">
          <a:avLst/>
        </a:prstGeom>
        <a:blipFill rotWithShape="1">
          <a:blip xmlns:r="http://schemas.openxmlformats.org/officeDocument/2006/relationships" r:embed="rId1"/>
          <a:srcRect/>
          <a:stretch>
            <a:fillRect l="-15000" r="-15000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A9C9483-4528-4E18-8AF1-BA82E58EBC3B}">
      <dsp:nvSpPr>
        <dsp:cNvPr id="0" name=""/>
        <dsp:cNvSpPr/>
      </dsp:nvSpPr>
      <dsp:spPr>
        <a:xfrm>
          <a:off x="142794" y="2156580"/>
          <a:ext cx="3129656" cy="11611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b="0" kern="1200">
              <a:solidFill>
                <a:schemeClr val="tx2"/>
              </a:solidFill>
              <a:latin typeface="Quicksand" panose="020B0604020202020204" charset="0"/>
            </a:rPr>
            <a:t>Modello migliore</a:t>
          </a:r>
          <a:br>
            <a:rPr lang="it-IT" sz="1400" b="0" kern="1200">
              <a:solidFill>
                <a:schemeClr val="tx2"/>
              </a:solidFill>
              <a:latin typeface="Quicksand" panose="020B0604020202020204" charset="0"/>
            </a:rPr>
          </a:b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r>
                  <a:rPr lang="it-IT" sz="1400" b="0" i="0" kern="1200" dirty="0" smtClean="0">
                    <a:solidFill>
                      <a:schemeClr val="tx2"/>
                    </a:solidFill>
                    <a:latin typeface="Cambria Math" panose="02040503050406030204" pitchFamily="18" charset="0"/>
                    <a:ea typeface="Quicksand"/>
                    <a:cs typeface="Quicksand"/>
                    <a:sym typeface="Quicksand"/>
                  </a:rPr>
                  <m:t>(</m:t>
                </m:r>
                <m:r>
                  <a:rPr lang="it-IT" sz="1400" b="0" i="1" kern="1200" dirty="0" smtClean="0">
                    <a:solidFill>
                      <a:schemeClr val="tx2"/>
                    </a:solidFill>
                    <a:latin typeface="Cambria Math" panose="02040503050406030204" pitchFamily="18" charset="0"/>
                    <a:ea typeface="Quicksand"/>
                    <a:cs typeface="Quicksand"/>
                    <a:sym typeface="Quicksand"/>
                  </a:rPr>
                  <m:t>𝐴</m:t>
                </m:r>
                <m:sSup>
                  <m:sSupPr>
                    <m:ctrlPr>
                      <a:rPr lang="it-IT" sz="1400" b="0" i="1" kern="1200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Quicksand"/>
                        <a:cs typeface="Quicksand"/>
                        <a:sym typeface="Quicksand"/>
                      </a:rPr>
                    </m:ctrlPr>
                  </m:sSupPr>
                  <m:e>
                    <m:r>
                      <a:rPr lang="it-IT" sz="1400" b="0" i="1" kern="1200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Quicksand"/>
                        <a:cs typeface="Quicksand"/>
                        <a:sym typeface="Quicksand"/>
                      </a:rPr>
                      <m:t>𝑃</m:t>
                    </m:r>
                  </m:e>
                  <m:sup>
                    <m:r>
                      <a:rPr lang="it-IT" sz="1400" b="0" i="1" kern="1200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Quicksand"/>
                        <a:cs typeface="Quicksand"/>
                        <a:sym typeface="Quicksand"/>
                      </a:rPr>
                      <m:t>0.5</m:t>
                    </m:r>
                  </m:sup>
                </m:sSup>
                <m:r>
                  <a:rPr lang="it-IT" sz="1400" b="0" i="1" kern="1200" dirty="0" smtClean="0">
                    <a:solidFill>
                      <a:schemeClr val="tx2"/>
                    </a:solidFill>
                    <a:latin typeface="Cambria Math" panose="02040503050406030204" pitchFamily="18" charset="0"/>
                    <a:ea typeface="Quicksand"/>
                    <a:cs typeface="Quicksand"/>
                    <a:sym typeface="Quicksand"/>
                  </a:rPr>
                  <m:t>=0.587)</m:t>
                </m:r>
              </m:oMath>
            </m:oMathPara>
          </a14:m>
          <a:endParaRPr lang="it-IT" sz="1400" b="0" kern="1200">
            <a:solidFill>
              <a:schemeClr val="tx2"/>
            </a:solidFill>
            <a:latin typeface="Quicksand" panose="020B0604020202020204" charset="0"/>
          </a:endParaRPr>
        </a:p>
      </dsp:txBody>
      <dsp:txXfrm>
        <a:off x="142794" y="2156580"/>
        <a:ext cx="3129656" cy="1161102"/>
      </dsp:txXfrm>
    </dsp:sp>
    <dsp:sp modelId="{4D005C5F-338C-4F78-8DBA-2599FC1F036D}">
      <dsp:nvSpPr>
        <dsp:cNvPr id="0" name=""/>
        <dsp:cNvSpPr/>
      </dsp:nvSpPr>
      <dsp:spPr>
        <a:xfrm>
          <a:off x="3585548" y="247"/>
          <a:ext cx="3129656" cy="2156333"/>
        </a:xfrm>
        <a:prstGeom prst="rect">
          <a:avLst/>
        </a:prstGeom>
        <a:blipFill rotWithShape="1">
          <a:blip xmlns:r="http://schemas.openxmlformats.org/officeDocument/2006/relationships" r:embed="rId2"/>
          <a:srcRect/>
          <a:stretch>
            <a:fillRect l="-15000" r="-15000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E72146E-5F2F-4ABD-BC63-3A25878C788C}">
      <dsp:nvSpPr>
        <dsp:cNvPr id="0" name=""/>
        <dsp:cNvSpPr/>
      </dsp:nvSpPr>
      <dsp:spPr>
        <a:xfrm>
          <a:off x="3585548" y="2156580"/>
          <a:ext cx="3129656" cy="11611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b="0" i="0" u="none" strike="noStrike" kern="1200" cap="none">
              <a:solidFill>
                <a:schemeClr val="tx2"/>
              </a:solidFill>
              <a:latin typeface="Quicksand"/>
              <a:sym typeface="Arial"/>
            </a:rPr>
            <a:t>Modello migliore (E8) +</a:t>
          </a:r>
          <a:br>
            <a:rPr lang="it-IT" sz="1400" b="0" i="0" u="none" strike="noStrike" kern="1200" cap="none">
              <a:solidFill>
                <a:schemeClr val="tx2"/>
              </a:solidFill>
              <a:latin typeface="Quicksand"/>
              <a:sym typeface="Arial"/>
            </a:rPr>
          </a:br>
          <a:r>
            <a:rPr lang="it-IT" sz="1400" b="0" i="0" u="none" strike="noStrike" kern="1200" cap="none">
              <a:solidFill>
                <a:schemeClr val="tx2"/>
              </a:solidFill>
              <a:latin typeface="Quicksand"/>
              <a:sym typeface="Arial"/>
            </a:rPr>
            <a:t>RPN e FPN bloccate</a:t>
          </a:r>
          <a:br>
            <a:rPr lang="it-IT" sz="1400" b="0" i="0" u="none" strike="noStrike" kern="1200" cap="none">
              <a:solidFill>
                <a:schemeClr val="tx2"/>
              </a:solidFill>
              <a:latin typeface="Quicksand"/>
              <a:sym typeface="Arial"/>
            </a:rPr>
          </a:b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r>
                  <a:rPr lang="it-IT" sz="1400" b="0" i="0" kern="1200" dirty="0" smtClean="0">
                    <a:solidFill>
                      <a:schemeClr val="tx2"/>
                    </a:solidFill>
                    <a:latin typeface="Cambria Math" panose="02040503050406030204" pitchFamily="18" charset="0"/>
                    <a:ea typeface="Quicksand"/>
                    <a:cs typeface="Quicksand"/>
                    <a:sym typeface="Quicksand"/>
                  </a:rPr>
                  <m:t>(</m:t>
                </m:r>
                <m:r>
                  <a:rPr lang="it-IT" sz="1400" b="0" i="1" kern="1200" dirty="0" smtClean="0">
                    <a:solidFill>
                      <a:schemeClr val="tx2"/>
                    </a:solidFill>
                    <a:latin typeface="Cambria Math" panose="02040503050406030204" pitchFamily="18" charset="0"/>
                    <a:ea typeface="Quicksand"/>
                    <a:cs typeface="Quicksand"/>
                    <a:sym typeface="Quicksand"/>
                  </a:rPr>
                  <m:t>𝐴</m:t>
                </m:r>
                <m:sSup>
                  <m:sSupPr>
                    <m:ctrlPr>
                      <a:rPr lang="it-IT" sz="1400" b="0" i="1" kern="1200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Quicksand"/>
                        <a:cs typeface="Quicksand"/>
                        <a:sym typeface="Quicksand"/>
                      </a:rPr>
                    </m:ctrlPr>
                  </m:sSupPr>
                  <m:e>
                    <m:r>
                      <a:rPr lang="it-IT" sz="1400" b="0" i="1" kern="1200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Quicksand"/>
                        <a:cs typeface="Quicksand"/>
                        <a:sym typeface="Quicksand"/>
                      </a:rPr>
                      <m:t>𝑃</m:t>
                    </m:r>
                  </m:e>
                  <m:sup>
                    <m:r>
                      <a:rPr lang="it-IT" sz="1400" b="0" i="1" kern="1200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Quicksand"/>
                        <a:cs typeface="Quicksand"/>
                        <a:sym typeface="Quicksand"/>
                      </a:rPr>
                      <m:t>0.5</m:t>
                    </m:r>
                  </m:sup>
                </m:sSup>
                <m:r>
                  <a:rPr lang="it-IT" sz="1400" b="0" i="1" kern="1200" dirty="0" smtClean="0">
                    <a:solidFill>
                      <a:schemeClr val="tx2"/>
                    </a:solidFill>
                    <a:latin typeface="Cambria Math" panose="02040503050406030204" pitchFamily="18" charset="0"/>
                    <a:ea typeface="Quicksand"/>
                    <a:cs typeface="Quicksand"/>
                    <a:sym typeface="Quicksand"/>
                  </a:rPr>
                  <m:t>=0.623)</m:t>
                </m:r>
              </m:oMath>
            </m:oMathPara>
          </a14:m>
          <a:endParaRPr lang="it-IT" sz="1400" b="0" kern="1200">
            <a:solidFill>
              <a:schemeClr val="tx2"/>
            </a:solidFill>
          </a:endParaRPr>
        </a:p>
      </dsp:txBody>
      <dsp:txXfrm>
        <a:off x="3585548" y="2156580"/>
        <a:ext cx="3129656" cy="116110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005C5F-338C-4F78-8DBA-2599FC1F036D}">
      <dsp:nvSpPr>
        <dsp:cNvPr id="0" name=""/>
        <dsp:cNvSpPr/>
      </dsp:nvSpPr>
      <dsp:spPr>
        <a:xfrm>
          <a:off x="1396" y="557853"/>
          <a:ext cx="2215594" cy="1526544"/>
        </a:xfrm>
        <a:prstGeom prst="rect">
          <a:avLst/>
        </a:prstGeom>
        <a:blipFill dpi="0" rotWithShape="1">
          <a:blip xmlns:r="http://schemas.openxmlformats.org/officeDocument/2006/relationships" r:embed="rId1"/>
          <a:srcRect/>
          <a:stretch>
            <a:fillRect l="-18900" r="-18900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E72146E-5F2F-4ABD-BC63-3A25878C788C}">
      <dsp:nvSpPr>
        <dsp:cNvPr id="0" name=""/>
        <dsp:cNvSpPr/>
      </dsp:nvSpPr>
      <dsp:spPr>
        <a:xfrm>
          <a:off x="1396" y="2084398"/>
          <a:ext cx="2215594" cy="8219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b="0" kern="1200">
              <a:solidFill>
                <a:schemeClr val="accent1"/>
              </a:solidFill>
              <a:latin typeface="Quicksand" panose="020B0604020202020204" charset="0"/>
            </a:rPr>
            <a:t>Immagine originale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>
              <a:solidFill>
                <a:schemeClr val="tx2"/>
              </a:solidFill>
              <a:latin typeface="Quicksand" panose="020B0604020202020204" charset="0"/>
            </a:rPr>
            <a:t>2048x1024</a:t>
          </a:r>
        </a:p>
      </dsp:txBody>
      <dsp:txXfrm>
        <a:off x="1396" y="2084398"/>
        <a:ext cx="2215594" cy="821985"/>
      </dsp:txXfrm>
    </dsp:sp>
    <dsp:sp modelId="{49D2784A-DD58-43AA-9358-8CF4CF4A64E9}">
      <dsp:nvSpPr>
        <dsp:cNvPr id="0" name=""/>
        <dsp:cNvSpPr/>
      </dsp:nvSpPr>
      <dsp:spPr>
        <a:xfrm>
          <a:off x="2438643" y="557853"/>
          <a:ext cx="2215594" cy="1526544"/>
        </a:xfrm>
        <a:prstGeom prst="rect">
          <a:avLst/>
        </a:prstGeom>
        <a:blipFill rotWithShape="1">
          <a:blip xmlns:r="http://schemas.openxmlformats.org/officeDocument/2006/relationships" r:embed="rId2"/>
          <a:srcRect/>
          <a:stretch>
            <a:fillRect l="-19000" r="-19000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C6F937C-23F1-4F30-B8F5-F69D668851AE}">
      <dsp:nvSpPr>
        <dsp:cNvPr id="0" name=""/>
        <dsp:cNvSpPr/>
      </dsp:nvSpPr>
      <dsp:spPr>
        <a:xfrm>
          <a:off x="2438643" y="2084398"/>
          <a:ext cx="2215594" cy="8219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b="0" kern="1200">
              <a:solidFill>
                <a:schemeClr val="accent1"/>
              </a:solidFill>
              <a:latin typeface="Quicksand" panose="020B0604020202020204" charset="0"/>
            </a:rPr>
            <a:t>Label per semantic </a:t>
          </a:r>
          <a:r>
            <a:rPr lang="it-IT" sz="1400" b="0" kern="1200" err="1">
              <a:solidFill>
                <a:schemeClr val="accent1"/>
              </a:solidFill>
              <a:latin typeface="Quicksand" panose="020B0604020202020204" charset="0"/>
            </a:rPr>
            <a:t>segmentation</a:t>
          </a:r>
          <a:endParaRPr lang="it-IT" sz="1400" b="0" kern="1200">
            <a:solidFill>
              <a:schemeClr val="accent1"/>
            </a:solidFill>
            <a:latin typeface="Quicksand" panose="020B0604020202020204" charset="0"/>
          </a:endParaRP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>
              <a:solidFill>
                <a:schemeClr val="tx2"/>
              </a:solidFill>
              <a:latin typeface="Quicksand" panose="020B0604020202020204" charset="0"/>
            </a:rPr>
            <a:t>2048x1024</a:t>
          </a:r>
        </a:p>
      </dsp:txBody>
      <dsp:txXfrm>
        <a:off x="2438643" y="2084398"/>
        <a:ext cx="2215594" cy="821985"/>
      </dsp:txXfrm>
    </dsp:sp>
    <dsp:sp modelId="{41655DF3-A04A-4A38-B13B-D2E3E1EE0010}">
      <dsp:nvSpPr>
        <dsp:cNvPr id="0" name=""/>
        <dsp:cNvSpPr/>
      </dsp:nvSpPr>
      <dsp:spPr>
        <a:xfrm>
          <a:off x="4875890" y="557853"/>
          <a:ext cx="2215594" cy="1526544"/>
        </a:xfrm>
        <a:prstGeom prst="rect">
          <a:avLst/>
        </a:prstGeom>
        <a:blipFill dpi="0" rotWithShape="1">
          <a:blip xmlns:r="http://schemas.openxmlformats.org/officeDocument/2006/relationships" r:embed="rId3"/>
          <a:srcRect/>
          <a:stretch>
            <a:fillRect l="15550" r="15550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F24BE92-AA56-4A17-8CFE-38183CF13689}">
      <dsp:nvSpPr>
        <dsp:cNvPr id="0" name=""/>
        <dsp:cNvSpPr/>
      </dsp:nvSpPr>
      <dsp:spPr>
        <a:xfrm>
          <a:off x="4875890" y="2084398"/>
          <a:ext cx="2215594" cy="8219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b="0" kern="1200">
              <a:solidFill>
                <a:schemeClr val="accent1"/>
              </a:solidFill>
              <a:latin typeface="Quicksand" panose="020B0604020202020204" charset="0"/>
            </a:rPr>
            <a:t>Label per instance segmentation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>
              <a:solidFill>
                <a:schemeClr val="tx2"/>
              </a:solidFill>
              <a:latin typeface="Quicksand" panose="020B0604020202020204" charset="0"/>
            </a:rPr>
            <a:t>File </a:t>
          </a:r>
          <a:r>
            <a:rPr lang="it-IT" sz="1400" i="1" kern="1200">
              <a:solidFill>
                <a:schemeClr val="tx2"/>
              </a:solidFill>
              <a:latin typeface="Quicksand" panose="020B0604020202020204" charset="0"/>
            </a:rPr>
            <a:t>json </a:t>
          </a:r>
          <a:r>
            <a:rPr lang="it-IT" sz="1400" i="0" kern="1200">
              <a:solidFill>
                <a:schemeClr val="tx2"/>
              </a:solidFill>
              <a:latin typeface="Quicksand" panose="020B0604020202020204" charset="0"/>
            </a:rPr>
            <a:t>contenente i vertici dei poligoni</a:t>
          </a:r>
          <a:endParaRPr lang="it-IT" sz="1400" kern="1200">
            <a:solidFill>
              <a:schemeClr val="tx2"/>
            </a:solidFill>
            <a:latin typeface="Quicksand" panose="020B0604020202020204" charset="0"/>
          </a:endParaRPr>
        </a:p>
      </dsp:txBody>
      <dsp:txXfrm>
        <a:off x="4875890" y="2084398"/>
        <a:ext cx="2215594" cy="821985"/>
      </dsp:txXfrm>
    </dsp:sp>
  </dsp:spTree>
</dsp:drawing>
</file>

<file path=ppt/diagrams/drawing3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D2E22C8-E2B3-4B89-B7C8-11139D66F7C9}">
      <dsp:nvSpPr>
        <dsp:cNvPr id="0" name=""/>
        <dsp:cNvSpPr/>
      </dsp:nvSpPr>
      <dsp:spPr>
        <a:xfrm>
          <a:off x="142794" y="247"/>
          <a:ext cx="3129656" cy="2156333"/>
        </a:xfrm>
        <a:prstGeom prst="rect">
          <a:avLst/>
        </a:prstGeom>
        <a:blipFill rotWithShape="1">
          <a:blip xmlns:r="http://schemas.openxmlformats.org/officeDocument/2006/relationships" r:embed="rId1"/>
          <a:srcRect/>
          <a:stretch>
            <a:fillRect l="-15000" r="-15000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A9C9483-4528-4E18-8AF1-BA82E58EBC3B}">
      <dsp:nvSpPr>
        <dsp:cNvPr id="0" name=""/>
        <dsp:cNvSpPr/>
      </dsp:nvSpPr>
      <dsp:spPr>
        <a:xfrm>
          <a:off x="142794" y="2156580"/>
          <a:ext cx="3129656" cy="11611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400" kern="1200">
            <a:solidFill>
              <a:schemeClr val="tx2"/>
            </a:solidFill>
          </a:endParaRPr>
        </a:p>
      </dsp:txBody>
      <dsp:txXfrm>
        <a:off x="142794" y="2156580"/>
        <a:ext cx="3129656" cy="1161102"/>
      </dsp:txXfrm>
    </dsp:sp>
    <dsp:sp modelId="{4D005C5F-338C-4F78-8DBA-2599FC1F036D}">
      <dsp:nvSpPr>
        <dsp:cNvPr id="0" name=""/>
        <dsp:cNvSpPr/>
      </dsp:nvSpPr>
      <dsp:spPr>
        <a:xfrm>
          <a:off x="3585548" y="247"/>
          <a:ext cx="3129656" cy="2156333"/>
        </a:xfrm>
        <a:prstGeom prst="rect">
          <a:avLst/>
        </a:prstGeom>
        <a:blipFill dpi="0" rotWithShape="1">
          <a:blip xmlns:r="http://schemas.openxmlformats.org/officeDocument/2006/relationships" r:embed="rId2"/>
          <a:srcRect/>
          <a:stretch>
            <a:fillRect l="-7689" t="-490" r="-22233" b="490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E72146E-5F2F-4ABD-BC63-3A25878C788C}">
      <dsp:nvSpPr>
        <dsp:cNvPr id="0" name=""/>
        <dsp:cNvSpPr/>
      </dsp:nvSpPr>
      <dsp:spPr>
        <a:xfrm>
          <a:off x="3585548" y="2156580"/>
          <a:ext cx="3129656" cy="11611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400" kern="1200">
            <a:solidFill>
              <a:schemeClr val="tx2"/>
            </a:solidFill>
          </a:endParaRPr>
        </a:p>
      </dsp:txBody>
      <dsp:txXfrm>
        <a:off x="3585548" y="2156580"/>
        <a:ext cx="3129656" cy="1161102"/>
      </dsp:txXfrm>
    </dsp:sp>
  </dsp:spTree>
</dsp:drawing>
</file>

<file path=ppt/diagrams/drawing3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D2E22C8-E2B3-4B89-B7C8-11139D66F7C9}">
      <dsp:nvSpPr>
        <dsp:cNvPr id="0" name=""/>
        <dsp:cNvSpPr/>
      </dsp:nvSpPr>
      <dsp:spPr>
        <a:xfrm>
          <a:off x="142794" y="247"/>
          <a:ext cx="3129656" cy="2156333"/>
        </a:xfrm>
        <a:prstGeom prst="rect">
          <a:avLst/>
        </a:prstGeom>
        <a:blipFill dpi="0" rotWithShape="1">
          <a:blip xmlns:r="http://schemas.openxmlformats.org/officeDocument/2006/relationships" r:embed="rId1"/>
          <a:srcRect/>
          <a:stretch>
            <a:fillRect l="-23930" r="-70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A9C9483-4528-4E18-8AF1-BA82E58EBC3B}">
      <dsp:nvSpPr>
        <dsp:cNvPr id="0" name=""/>
        <dsp:cNvSpPr/>
      </dsp:nvSpPr>
      <dsp:spPr>
        <a:xfrm>
          <a:off x="142794" y="2156580"/>
          <a:ext cx="3129656" cy="11611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400" kern="1200">
            <a:solidFill>
              <a:schemeClr val="tx2"/>
            </a:solidFill>
          </a:endParaRPr>
        </a:p>
      </dsp:txBody>
      <dsp:txXfrm>
        <a:off x="142794" y="2156580"/>
        <a:ext cx="3129656" cy="1161102"/>
      </dsp:txXfrm>
    </dsp:sp>
    <dsp:sp modelId="{4D005C5F-338C-4F78-8DBA-2599FC1F036D}">
      <dsp:nvSpPr>
        <dsp:cNvPr id="0" name=""/>
        <dsp:cNvSpPr/>
      </dsp:nvSpPr>
      <dsp:spPr>
        <a:xfrm>
          <a:off x="3585548" y="247"/>
          <a:ext cx="3129656" cy="2156333"/>
        </a:xfrm>
        <a:prstGeom prst="rect">
          <a:avLst/>
        </a:prstGeom>
        <a:blipFill dpi="0" rotWithShape="1">
          <a:blip xmlns:r="http://schemas.openxmlformats.org/officeDocument/2006/relationships" r:embed="rId2"/>
          <a:srcRect/>
          <a:stretch>
            <a:fillRect l="-25437" t="707" r="-4563" b="-707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E72146E-5F2F-4ABD-BC63-3A25878C788C}">
      <dsp:nvSpPr>
        <dsp:cNvPr id="0" name=""/>
        <dsp:cNvSpPr/>
      </dsp:nvSpPr>
      <dsp:spPr>
        <a:xfrm>
          <a:off x="3585548" y="2156580"/>
          <a:ext cx="3129656" cy="11611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400" kern="1200">
            <a:solidFill>
              <a:schemeClr val="tx2"/>
            </a:solidFill>
          </a:endParaRPr>
        </a:p>
      </dsp:txBody>
      <dsp:txXfrm>
        <a:off x="3585548" y="2156580"/>
        <a:ext cx="3129656" cy="1161102"/>
      </dsp:txXfrm>
    </dsp:sp>
  </dsp:spTree>
</dsp:drawing>
</file>

<file path=ppt/diagrams/drawing3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D2E22C8-E2B3-4B89-B7C8-11139D66F7C9}">
      <dsp:nvSpPr>
        <dsp:cNvPr id="0" name=""/>
        <dsp:cNvSpPr/>
      </dsp:nvSpPr>
      <dsp:spPr>
        <a:xfrm>
          <a:off x="142794" y="247"/>
          <a:ext cx="3129656" cy="2156333"/>
        </a:xfrm>
        <a:prstGeom prst="rect">
          <a:avLst/>
        </a:prstGeom>
        <a:blipFill rotWithShape="1">
          <a:blip xmlns:r="http://schemas.openxmlformats.org/officeDocument/2006/relationships" r:embed="rId1"/>
          <a:srcRect/>
          <a:stretch>
            <a:fillRect l="-12000" r="-12000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A9C9483-4528-4E18-8AF1-BA82E58EBC3B}">
      <dsp:nvSpPr>
        <dsp:cNvPr id="0" name=""/>
        <dsp:cNvSpPr/>
      </dsp:nvSpPr>
      <dsp:spPr>
        <a:xfrm>
          <a:off x="142794" y="2156580"/>
          <a:ext cx="3129656" cy="11611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400" kern="1200">
            <a:solidFill>
              <a:schemeClr val="tx2"/>
            </a:solidFill>
          </a:endParaRPr>
        </a:p>
      </dsp:txBody>
      <dsp:txXfrm>
        <a:off x="142794" y="2156580"/>
        <a:ext cx="3129656" cy="1161102"/>
      </dsp:txXfrm>
    </dsp:sp>
    <dsp:sp modelId="{4D005C5F-338C-4F78-8DBA-2599FC1F036D}">
      <dsp:nvSpPr>
        <dsp:cNvPr id="0" name=""/>
        <dsp:cNvSpPr/>
      </dsp:nvSpPr>
      <dsp:spPr>
        <a:xfrm>
          <a:off x="3585548" y="247"/>
          <a:ext cx="3129656" cy="2156333"/>
        </a:xfrm>
        <a:prstGeom prst="rect">
          <a:avLst/>
        </a:prstGeom>
        <a:blipFill rotWithShape="1">
          <a:blip xmlns:r="http://schemas.openxmlformats.org/officeDocument/2006/relationships" r:embed="rId2"/>
          <a:srcRect/>
          <a:stretch>
            <a:fillRect l="-13000" r="-13000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E72146E-5F2F-4ABD-BC63-3A25878C788C}">
      <dsp:nvSpPr>
        <dsp:cNvPr id="0" name=""/>
        <dsp:cNvSpPr/>
      </dsp:nvSpPr>
      <dsp:spPr>
        <a:xfrm>
          <a:off x="3585548" y="2156580"/>
          <a:ext cx="3129656" cy="11611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400" kern="1200">
            <a:solidFill>
              <a:schemeClr val="tx2"/>
            </a:solidFill>
          </a:endParaRPr>
        </a:p>
      </dsp:txBody>
      <dsp:txXfrm>
        <a:off x="3585548" y="2156580"/>
        <a:ext cx="3129656" cy="1161102"/>
      </dsp:txXfrm>
    </dsp:sp>
  </dsp:spTree>
</dsp:drawing>
</file>

<file path=ppt/diagrams/drawing3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D2E22C8-E2B3-4B89-B7C8-11139D66F7C9}">
      <dsp:nvSpPr>
        <dsp:cNvPr id="0" name=""/>
        <dsp:cNvSpPr/>
      </dsp:nvSpPr>
      <dsp:spPr>
        <a:xfrm>
          <a:off x="142794" y="247"/>
          <a:ext cx="3129656" cy="2156333"/>
        </a:xfrm>
        <a:prstGeom prst="rect">
          <a:avLst/>
        </a:prstGeom>
        <a:blipFill dpi="0" rotWithShape="1">
          <a:blip xmlns:r="http://schemas.openxmlformats.org/officeDocument/2006/relationships" r:embed="rId1"/>
          <a:srcRect/>
          <a:stretch>
            <a:fillRect l="-1816" t="663" r="-24184" b="-663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A9C9483-4528-4E18-8AF1-BA82E58EBC3B}">
      <dsp:nvSpPr>
        <dsp:cNvPr id="0" name=""/>
        <dsp:cNvSpPr/>
      </dsp:nvSpPr>
      <dsp:spPr>
        <a:xfrm>
          <a:off x="142794" y="2156580"/>
          <a:ext cx="3129656" cy="11611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400" kern="1200">
            <a:solidFill>
              <a:schemeClr val="tx2"/>
            </a:solidFill>
          </a:endParaRPr>
        </a:p>
      </dsp:txBody>
      <dsp:txXfrm>
        <a:off x="142794" y="2156580"/>
        <a:ext cx="3129656" cy="1161102"/>
      </dsp:txXfrm>
    </dsp:sp>
    <dsp:sp modelId="{4D005C5F-338C-4F78-8DBA-2599FC1F036D}">
      <dsp:nvSpPr>
        <dsp:cNvPr id="0" name=""/>
        <dsp:cNvSpPr/>
      </dsp:nvSpPr>
      <dsp:spPr>
        <a:xfrm>
          <a:off x="3585548" y="247"/>
          <a:ext cx="3129656" cy="2156333"/>
        </a:xfrm>
        <a:prstGeom prst="rect">
          <a:avLst/>
        </a:prstGeom>
        <a:blipFill dpi="0" rotWithShape="1">
          <a:blip xmlns:r="http://schemas.openxmlformats.org/officeDocument/2006/relationships" r:embed="rId2"/>
          <a:srcRect/>
          <a:stretch>
            <a:fillRect l="-2902" r="-27098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E72146E-5F2F-4ABD-BC63-3A25878C788C}">
      <dsp:nvSpPr>
        <dsp:cNvPr id="0" name=""/>
        <dsp:cNvSpPr/>
      </dsp:nvSpPr>
      <dsp:spPr>
        <a:xfrm>
          <a:off x="3585548" y="2156580"/>
          <a:ext cx="3129656" cy="11611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400" kern="1200">
            <a:solidFill>
              <a:schemeClr val="tx2"/>
            </a:solidFill>
          </a:endParaRPr>
        </a:p>
      </dsp:txBody>
      <dsp:txXfrm>
        <a:off x="3585548" y="2156580"/>
        <a:ext cx="3129656" cy="1161102"/>
      </dsp:txXfrm>
    </dsp:sp>
  </dsp:spTree>
</dsp:drawing>
</file>

<file path=ppt/diagrams/drawing3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D2E22C8-E2B3-4B89-B7C8-11139D66F7C9}">
      <dsp:nvSpPr>
        <dsp:cNvPr id="0" name=""/>
        <dsp:cNvSpPr/>
      </dsp:nvSpPr>
      <dsp:spPr>
        <a:xfrm>
          <a:off x="142794" y="247"/>
          <a:ext cx="3129656" cy="2156333"/>
        </a:xfrm>
        <a:prstGeom prst="rect">
          <a:avLst/>
        </a:prstGeom>
        <a:blipFill dpi="0" rotWithShape="1">
          <a:blip xmlns:r="http://schemas.openxmlformats.org/officeDocument/2006/relationships" r:embed="rId1"/>
          <a:srcRect/>
          <a:stretch>
            <a:fillRect l="-1816" t="663" r="-24184" b="-663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A9C9483-4528-4E18-8AF1-BA82E58EBC3B}">
      <dsp:nvSpPr>
        <dsp:cNvPr id="0" name=""/>
        <dsp:cNvSpPr/>
      </dsp:nvSpPr>
      <dsp:spPr>
        <a:xfrm>
          <a:off x="142794" y="2156580"/>
          <a:ext cx="3129656" cy="11611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400" kern="1200">
            <a:solidFill>
              <a:schemeClr val="tx2"/>
            </a:solidFill>
          </a:endParaRPr>
        </a:p>
      </dsp:txBody>
      <dsp:txXfrm>
        <a:off x="142794" y="2156580"/>
        <a:ext cx="3129656" cy="1161102"/>
      </dsp:txXfrm>
    </dsp:sp>
    <dsp:sp modelId="{4D005C5F-338C-4F78-8DBA-2599FC1F036D}">
      <dsp:nvSpPr>
        <dsp:cNvPr id="0" name=""/>
        <dsp:cNvSpPr/>
      </dsp:nvSpPr>
      <dsp:spPr>
        <a:xfrm>
          <a:off x="3585548" y="247"/>
          <a:ext cx="3129656" cy="2156333"/>
        </a:xfrm>
        <a:prstGeom prst="rect">
          <a:avLst/>
        </a:prstGeom>
        <a:blipFill dpi="0" rotWithShape="1">
          <a:blip xmlns:r="http://schemas.openxmlformats.org/officeDocument/2006/relationships" r:embed="rId2"/>
          <a:srcRect/>
          <a:stretch>
            <a:fillRect l="-2902" r="-27098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E72146E-5F2F-4ABD-BC63-3A25878C788C}">
      <dsp:nvSpPr>
        <dsp:cNvPr id="0" name=""/>
        <dsp:cNvSpPr/>
      </dsp:nvSpPr>
      <dsp:spPr>
        <a:xfrm>
          <a:off x="3585548" y="2156580"/>
          <a:ext cx="3129656" cy="11611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400" kern="1200">
            <a:solidFill>
              <a:schemeClr val="tx2"/>
            </a:solidFill>
          </a:endParaRPr>
        </a:p>
      </dsp:txBody>
      <dsp:txXfrm>
        <a:off x="3585548" y="2156580"/>
        <a:ext cx="3129656" cy="116110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005C5F-338C-4F78-8DBA-2599FC1F036D}">
      <dsp:nvSpPr>
        <dsp:cNvPr id="0" name=""/>
        <dsp:cNvSpPr/>
      </dsp:nvSpPr>
      <dsp:spPr>
        <a:xfrm>
          <a:off x="326428" y="882"/>
          <a:ext cx="2533594" cy="1745646"/>
        </a:xfrm>
        <a:prstGeom prst="rect">
          <a:avLst/>
        </a:prstGeom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344" r="-17344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E72146E-5F2F-4ABD-BC63-3A25878C788C}">
      <dsp:nvSpPr>
        <dsp:cNvPr id="0" name=""/>
        <dsp:cNvSpPr/>
      </dsp:nvSpPr>
      <dsp:spPr>
        <a:xfrm>
          <a:off x="326428" y="1746529"/>
          <a:ext cx="2533594" cy="9399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400" kern="1200">
            <a:solidFill>
              <a:schemeClr val="tx2"/>
            </a:solidFill>
          </a:endParaRPr>
        </a:p>
      </dsp:txBody>
      <dsp:txXfrm>
        <a:off x="326428" y="1746529"/>
        <a:ext cx="2533594" cy="939963"/>
      </dsp:txXfrm>
    </dsp:sp>
    <dsp:sp modelId="{49D2784A-DD58-43AA-9358-8CF4CF4A64E9}">
      <dsp:nvSpPr>
        <dsp:cNvPr id="0" name=""/>
        <dsp:cNvSpPr/>
      </dsp:nvSpPr>
      <dsp:spPr>
        <a:xfrm>
          <a:off x="3113488" y="882"/>
          <a:ext cx="2533594" cy="1745646"/>
        </a:xfrm>
        <a:prstGeom prst="rect">
          <a:avLst/>
        </a:prstGeom>
        <a:blipFill dpi="0" rotWithShape="1">
          <a:blip xmlns:r="http://schemas.openxmlformats.org/officeDocument/2006/relationships" r:embed="rId2"/>
          <a:srcRect/>
          <a:stretch>
            <a:fillRect l="-18900" r="-18900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C6F937C-23F1-4F30-B8F5-F69D668851AE}">
      <dsp:nvSpPr>
        <dsp:cNvPr id="0" name=""/>
        <dsp:cNvSpPr/>
      </dsp:nvSpPr>
      <dsp:spPr>
        <a:xfrm>
          <a:off x="3113488" y="1746529"/>
          <a:ext cx="2533594" cy="9399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400" kern="1200">
            <a:solidFill>
              <a:schemeClr val="tx2"/>
            </a:solidFill>
          </a:endParaRPr>
        </a:p>
      </dsp:txBody>
      <dsp:txXfrm>
        <a:off x="3113488" y="1746529"/>
        <a:ext cx="2533594" cy="93996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005C5F-338C-4F78-8DBA-2599FC1F036D}">
      <dsp:nvSpPr>
        <dsp:cNvPr id="0" name=""/>
        <dsp:cNvSpPr/>
      </dsp:nvSpPr>
      <dsp:spPr>
        <a:xfrm>
          <a:off x="215062" y="1598"/>
          <a:ext cx="2749947" cy="1894714"/>
        </a:xfrm>
        <a:prstGeom prst="rect">
          <a:avLst/>
        </a:prstGeom>
        <a:blipFill dpi="0" rotWithShape="1">
          <a:blip xmlns:r="http://schemas.openxmlformats.org/officeDocument/2006/relationships" r:embed="rId1"/>
          <a:srcRect/>
          <a:stretch>
            <a:fillRect l="-12440" r="-12440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E72146E-5F2F-4ABD-BC63-3A25878C788C}">
      <dsp:nvSpPr>
        <dsp:cNvPr id="0" name=""/>
        <dsp:cNvSpPr/>
      </dsp:nvSpPr>
      <dsp:spPr>
        <a:xfrm>
          <a:off x="215062" y="1896312"/>
          <a:ext cx="2749947" cy="10202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>
              <a:solidFill>
                <a:schemeClr val="tx2"/>
              </a:solidFill>
              <a:latin typeface="Quicksand" panose="020B0604020202020204" charset="0"/>
            </a:rPr>
            <a:t>Immagine originale</a:t>
          </a:r>
        </a:p>
      </dsp:txBody>
      <dsp:txXfrm>
        <a:off x="215062" y="1896312"/>
        <a:ext cx="2749947" cy="1020230"/>
      </dsp:txXfrm>
    </dsp:sp>
    <dsp:sp modelId="{49D2784A-DD58-43AA-9358-8CF4CF4A64E9}">
      <dsp:nvSpPr>
        <dsp:cNvPr id="0" name=""/>
        <dsp:cNvSpPr/>
      </dsp:nvSpPr>
      <dsp:spPr>
        <a:xfrm>
          <a:off x="3240121" y="1598"/>
          <a:ext cx="2749947" cy="1894714"/>
        </a:xfrm>
        <a:prstGeom prst="rect">
          <a:avLst/>
        </a:prstGeom>
        <a:blipFill dpi="0" rotWithShape="1">
          <a:blip xmlns:r="http://schemas.openxmlformats.org/officeDocument/2006/relationships" r:embed="rId2"/>
          <a:srcRect/>
          <a:stretch>
            <a:fillRect l="-12037" r="-12037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C6F937C-23F1-4F30-B8F5-F69D668851AE}">
      <dsp:nvSpPr>
        <dsp:cNvPr id="0" name=""/>
        <dsp:cNvSpPr/>
      </dsp:nvSpPr>
      <dsp:spPr>
        <a:xfrm>
          <a:off x="3240121" y="1896312"/>
          <a:ext cx="2749947" cy="10202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>
              <a:solidFill>
                <a:schemeClr val="tx2"/>
              </a:solidFill>
              <a:latin typeface="Quicksand" panose="020B0604020202020204" charset="0"/>
            </a:rPr>
            <a:t>Maschere</a:t>
          </a:r>
        </a:p>
      </dsp:txBody>
      <dsp:txXfrm>
        <a:off x="3240121" y="1896312"/>
        <a:ext cx="2749947" cy="102023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277ED82-FBF8-4CC6-ACB4-723FF9B7916F}">
      <dsp:nvSpPr>
        <dsp:cNvPr id="0" name=""/>
        <dsp:cNvSpPr/>
      </dsp:nvSpPr>
      <dsp:spPr>
        <a:xfrm>
          <a:off x="1908" y="72678"/>
          <a:ext cx="2820573" cy="1943375"/>
        </a:xfrm>
        <a:prstGeom prst="rect">
          <a:avLst/>
        </a:prstGeom>
        <a:blipFill dpi="0" rotWithShape="1">
          <a:blip xmlns:r="http://schemas.openxmlformats.org/officeDocument/2006/relationships" r:embed="rId1"/>
          <a:srcRect/>
          <a:stretch>
            <a:fillRect l="-13438" r="-13438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241C9A6-F8F2-4886-8AA7-46BB885B2F74}">
      <dsp:nvSpPr>
        <dsp:cNvPr id="0" name=""/>
        <dsp:cNvSpPr/>
      </dsp:nvSpPr>
      <dsp:spPr>
        <a:xfrm>
          <a:off x="1908" y="2016053"/>
          <a:ext cx="2820573" cy="10464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b="0" kern="1200" err="1">
              <a:solidFill>
                <a:schemeClr val="accent1"/>
              </a:solidFill>
              <a:latin typeface="Quicksand" panose="020B0604020202020204" charset="0"/>
            </a:rPr>
            <a:t>Mask</a:t>
          </a:r>
          <a:endParaRPr lang="it-IT" sz="1400" b="0" kern="1200">
            <a:solidFill>
              <a:schemeClr val="accent1"/>
            </a:solidFill>
            <a:latin typeface="Quicksand" panose="020B0604020202020204" charset="0"/>
          </a:endParaRP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>
              <a:solidFill>
                <a:schemeClr val="tx2"/>
              </a:solidFill>
              <a:latin typeface="Quicksand" panose="020B0604020202020204" charset="0"/>
            </a:rPr>
            <a:t>Maschere 2048x1024 usate per il test del modello</a:t>
          </a:r>
        </a:p>
      </dsp:txBody>
      <dsp:txXfrm>
        <a:off x="1908" y="2016053"/>
        <a:ext cx="2820573" cy="1046432"/>
      </dsp:txXfrm>
    </dsp:sp>
    <dsp:sp modelId="{1FE9ED2E-C6CD-4C37-9963-FBB62E5FC2D1}">
      <dsp:nvSpPr>
        <dsp:cNvPr id="0" name=""/>
        <dsp:cNvSpPr/>
      </dsp:nvSpPr>
      <dsp:spPr>
        <a:xfrm>
          <a:off x="3104658" y="72678"/>
          <a:ext cx="2820573" cy="1943375"/>
        </a:xfrm>
        <a:prstGeom prst="rect">
          <a:avLst/>
        </a:prstGeom>
        <a:blipFill dpi="0" rotWithShape="1">
          <a:blip xmlns:r="http://schemas.openxmlformats.org/officeDocument/2006/relationships" r:embed="rId2"/>
          <a:srcRect/>
          <a:stretch>
            <a:fillRect l="14990" t="-41" r="17024" b="373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0B000DF-0DD8-42E0-81BE-30FD7BAB7441}">
      <dsp:nvSpPr>
        <dsp:cNvPr id="0" name=""/>
        <dsp:cNvSpPr/>
      </dsp:nvSpPr>
      <dsp:spPr>
        <a:xfrm>
          <a:off x="3104658" y="2016053"/>
          <a:ext cx="2820573" cy="10464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b="0" kern="1200">
              <a:solidFill>
                <a:schemeClr val="accent1"/>
              </a:solidFill>
              <a:latin typeface="Quicksand" panose="020B0604020202020204" charset="0"/>
            </a:rPr>
            <a:t>Mini-mask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>
              <a:solidFill>
                <a:schemeClr val="tx2"/>
              </a:solidFill>
              <a:latin typeface="Quicksand" panose="020B0604020202020204" charset="0"/>
            </a:rPr>
            <a:t>Maschere 56x56 usate per training e validation del modello</a:t>
          </a:r>
        </a:p>
      </dsp:txBody>
      <dsp:txXfrm>
        <a:off x="3104658" y="2016053"/>
        <a:ext cx="2820573" cy="104643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005C5F-338C-4F78-8DBA-2599FC1F036D}">
      <dsp:nvSpPr>
        <dsp:cNvPr id="0" name=""/>
        <dsp:cNvSpPr/>
      </dsp:nvSpPr>
      <dsp:spPr>
        <a:xfrm>
          <a:off x="215062" y="1598"/>
          <a:ext cx="2749947" cy="1894714"/>
        </a:xfrm>
        <a:prstGeom prst="rect">
          <a:avLst/>
        </a:prstGeom>
        <a:blipFill rotWithShape="1">
          <a:blip xmlns:r="http://schemas.openxmlformats.org/officeDocument/2006/relationships" r:embed="rId1"/>
          <a:srcRect/>
          <a:stretch>
            <a:fillRect l="-17000" r="-17000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E72146E-5F2F-4ABD-BC63-3A25878C788C}">
      <dsp:nvSpPr>
        <dsp:cNvPr id="0" name=""/>
        <dsp:cNvSpPr/>
      </dsp:nvSpPr>
      <dsp:spPr>
        <a:xfrm>
          <a:off x="215062" y="1896312"/>
          <a:ext cx="2749947" cy="10202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>
              <a:solidFill>
                <a:schemeClr val="tx2"/>
              </a:solidFill>
              <a:latin typeface="Quicksand" panose="020B0604020202020204" charset="0"/>
            </a:rPr>
            <a:t>Maschere originali</a:t>
          </a:r>
        </a:p>
      </dsp:txBody>
      <dsp:txXfrm>
        <a:off x="215062" y="1896312"/>
        <a:ext cx="2749947" cy="1020230"/>
      </dsp:txXfrm>
    </dsp:sp>
    <dsp:sp modelId="{49D2784A-DD58-43AA-9358-8CF4CF4A64E9}">
      <dsp:nvSpPr>
        <dsp:cNvPr id="0" name=""/>
        <dsp:cNvSpPr/>
      </dsp:nvSpPr>
      <dsp:spPr>
        <a:xfrm>
          <a:off x="3240121" y="1598"/>
          <a:ext cx="2749947" cy="1894714"/>
        </a:xfrm>
        <a:prstGeom prst="rect">
          <a:avLst/>
        </a:prstGeom>
        <a:blipFill rotWithShape="1">
          <a:blip xmlns:r="http://schemas.openxmlformats.org/officeDocument/2006/relationships" r:embed="rId2"/>
          <a:srcRect/>
          <a:stretch>
            <a:fillRect l="-17000" r="-17000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C6F937C-23F1-4F30-B8F5-F69D668851AE}">
      <dsp:nvSpPr>
        <dsp:cNvPr id="0" name=""/>
        <dsp:cNvSpPr/>
      </dsp:nvSpPr>
      <dsp:spPr>
        <a:xfrm>
          <a:off x="3240121" y="1896312"/>
          <a:ext cx="2749947" cy="10202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>
              <a:solidFill>
                <a:schemeClr val="tx2"/>
              </a:solidFill>
              <a:latin typeface="Quicksand" panose="020B0604020202020204" charset="0"/>
            </a:rPr>
            <a:t>Maschere ricostruite dalle</a:t>
          </a:r>
          <a:br>
            <a:rPr lang="it-IT" sz="1400" kern="1200">
              <a:solidFill>
                <a:schemeClr val="tx2"/>
              </a:solidFill>
              <a:latin typeface="Quicksand" panose="020B0604020202020204" charset="0"/>
            </a:rPr>
          </a:br>
          <a:r>
            <a:rPr lang="it-IT" sz="1400" kern="1200">
              <a:solidFill>
                <a:schemeClr val="tx2"/>
              </a:solidFill>
              <a:latin typeface="Quicksand" panose="020B0604020202020204" charset="0"/>
            </a:rPr>
            <a:t>mini-</a:t>
          </a:r>
          <a:r>
            <a:rPr lang="it-IT" sz="1400" kern="1200" err="1">
              <a:solidFill>
                <a:schemeClr val="tx2"/>
              </a:solidFill>
              <a:latin typeface="Quicksand" panose="020B0604020202020204" charset="0"/>
            </a:rPr>
            <a:t>masks</a:t>
          </a:r>
          <a:endParaRPr lang="it-IT" sz="1400" kern="1200">
            <a:solidFill>
              <a:schemeClr val="tx2"/>
            </a:solidFill>
            <a:latin typeface="Quicksand" panose="020B0604020202020204" charset="0"/>
          </a:endParaRPr>
        </a:p>
      </dsp:txBody>
      <dsp:txXfrm>
        <a:off x="3240121" y="1896312"/>
        <a:ext cx="2749947" cy="102023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005C5F-338C-4F78-8DBA-2599FC1F036D}">
      <dsp:nvSpPr>
        <dsp:cNvPr id="0" name=""/>
        <dsp:cNvSpPr/>
      </dsp:nvSpPr>
      <dsp:spPr>
        <a:xfrm>
          <a:off x="1727592" y="1598"/>
          <a:ext cx="2749947" cy="1894714"/>
        </a:xfrm>
        <a:prstGeom prst="rect">
          <a:avLst/>
        </a:prstGeom>
        <a:blipFill rotWithShape="1">
          <a:blip xmlns:r="http://schemas.openxmlformats.org/officeDocument/2006/relationships" r:embed="rId1"/>
          <a:srcRect/>
          <a:stretch>
            <a:fillRect l="-17000" r="-17000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E72146E-5F2F-4ABD-BC63-3A25878C788C}">
      <dsp:nvSpPr>
        <dsp:cNvPr id="0" name=""/>
        <dsp:cNvSpPr/>
      </dsp:nvSpPr>
      <dsp:spPr>
        <a:xfrm>
          <a:off x="1727592" y="1896312"/>
          <a:ext cx="2749947" cy="10202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 err="1">
              <a:solidFill>
                <a:schemeClr val="tx2"/>
              </a:solidFill>
              <a:latin typeface="Quicksand" panose="020B0604020202020204" charset="0"/>
            </a:rPr>
            <a:t>Bounding</a:t>
          </a:r>
          <a:r>
            <a:rPr lang="it-IT" sz="1400" kern="1200">
              <a:solidFill>
                <a:schemeClr val="tx2"/>
              </a:solidFill>
              <a:latin typeface="Quicksand" panose="020B0604020202020204" charset="0"/>
            </a:rPr>
            <a:t> boxes</a:t>
          </a:r>
        </a:p>
      </dsp:txBody>
      <dsp:txXfrm>
        <a:off x="1727592" y="1896312"/>
        <a:ext cx="2749947" cy="102023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48E6B6-A02A-47F3-B7A1-24092BE32A77}">
      <dsp:nvSpPr>
        <dsp:cNvPr id="0" name=""/>
        <dsp:cNvSpPr/>
      </dsp:nvSpPr>
      <dsp:spPr>
        <a:xfrm>
          <a:off x="1598067" y="765"/>
          <a:ext cx="3661865" cy="2523025"/>
        </a:xfrm>
        <a:prstGeom prst="rect">
          <a:avLst/>
        </a:prstGeom>
        <a:blipFill dpi="0" rotWithShape="1">
          <a:blip xmlns:r="http://schemas.openxmlformats.org/officeDocument/2006/relationships"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rcRect/>
          <a:stretch>
            <a:fillRect t="24120" b="24120"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E7DF0D5-DB40-4B24-B4AF-81B904AC1087}">
      <dsp:nvSpPr>
        <dsp:cNvPr id="0" name=""/>
        <dsp:cNvSpPr/>
      </dsp:nvSpPr>
      <dsp:spPr>
        <a:xfrm>
          <a:off x="1334119" y="2101287"/>
          <a:ext cx="4189760" cy="4179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400" kern="1200">
            <a:solidFill>
              <a:schemeClr val="tx2"/>
            </a:solidFill>
            <a:latin typeface="Quicksand" panose="020B0604020202020204" charset="0"/>
          </a:endParaRPr>
        </a:p>
      </dsp:txBody>
      <dsp:txXfrm>
        <a:off x="1334119" y="2101287"/>
        <a:ext cx="4189760" cy="41795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6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7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8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9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0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1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2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3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4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8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9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0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Pixel </a:t>
            </a:r>
            <a:r>
              <a:rPr lang="it-IT" err="1"/>
              <a:t>wise</a:t>
            </a:r>
            <a:r>
              <a:rPr lang="it-IT"/>
              <a:t> </a:t>
            </a:r>
            <a:r>
              <a:rPr lang="it-IT" err="1"/>
              <a:t>classification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72047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Necessarie per impostare dei parametri di </a:t>
            </a:r>
            <a:r>
              <a:rPr lang="it-IT" err="1"/>
              <a:t>Matterport</a:t>
            </a:r>
            <a:r>
              <a:rPr lang="it-IT"/>
              <a:t> (numero massimo di istanze)</a:t>
            </a:r>
          </a:p>
        </p:txBody>
      </p:sp>
    </p:spTree>
    <p:extLst>
      <p:ext uri="{BB962C8B-B14F-4D97-AF65-F5344CB8AC3E}">
        <p14:creationId xmlns:p14="http://schemas.microsoft.com/office/powerpoint/2010/main" val="12537269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err="1"/>
              <a:t>Bounding</a:t>
            </a:r>
            <a:r>
              <a:rPr lang="it-IT"/>
              <a:t> box non presenti nel dataset</a:t>
            </a:r>
          </a:p>
          <a:p>
            <a:r>
              <a:rPr lang="it-IT" err="1"/>
              <a:t>Matterport</a:t>
            </a:r>
            <a:r>
              <a:rPr lang="it-IT"/>
              <a:t> calcola automaticamente i box a partire dalle maschere</a:t>
            </a:r>
          </a:p>
        </p:txBody>
      </p:sp>
    </p:spTree>
    <p:extLst>
      <p:ext uri="{BB962C8B-B14F-4D97-AF65-F5344CB8AC3E}">
        <p14:creationId xmlns:p14="http://schemas.microsoft.com/office/powerpoint/2010/main" val="14322651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79783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Accennare qualcosa sulla FPN:</a:t>
            </a:r>
          </a:p>
          <a:p>
            <a:pPr lvl="1"/>
            <a:r>
              <a:rPr lang="it-IT"/>
              <a:t>Consente di mixare mappe di attivazione semanticamente ricche ma di bassa risoluzione con mappe di attivazione semanticamente povere ma ricche di risoluzione</a:t>
            </a:r>
          </a:p>
          <a:p>
            <a:pPr lvl="1"/>
            <a:r>
              <a:rPr lang="it-IT"/>
              <a:t>Si realizza con connessioni laterali, </a:t>
            </a:r>
            <a:r>
              <a:rPr lang="it-IT" err="1"/>
              <a:t>upscaling</a:t>
            </a:r>
            <a:r>
              <a:rPr lang="it-IT"/>
              <a:t> e somme </a:t>
            </a:r>
            <a:r>
              <a:rPr lang="it-IT" err="1"/>
              <a:t>element</a:t>
            </a:r>
            <a:r>
              <a:rPr lang="it-IT"/>
              <a:t> </a:t>
            </a:r>
            <a:r>
              <a:rPr lang="it-IT" err="1"/>
              <a:t>wise</a:t>
            </a:r>
            <a:endParaRPr lang="it-IT"/>
          </a:p>
          <a:p>
            <a:r>
              <a:rPr lang="it-IT"/>
              <a:t>Dire che </a:t>
            </a:r>
            <a:r>
              <a:rPr lang="it-IT" err="1"/>
              <a:t>RoI</a:t>
            </a:r>
            <a:r>
              <a:rPr lang="it-IT"/>
              <a:t> </a:t>
            </a:r>
            <a:r>
              <a:rPr lang="it-IT" err="1"/>
              <a:t>align</a:t>
            </a:r>
            <a:r>
              <a:rPr lang="it-IT"/>
              <a:t> serve e riportare le dimensioni delle </a:t>
            </a:r>
            <a:r>
              <a:rPr lang="it-IT" err="1"/>
              <a:t>region</a:t>
            </a:r>
            <a:r>
              <a:rPr lang="it-IT"/>
              <a:t> </a:t>
            </a:r>
            <a:r>
              <a:rPr lang="it-IT" err="1"/>
              <a:t>proposal</a:t>
            </a:r>
            <a:r>
              <a:rPr lang="it-IT"/>
              <a:t> sempre alla stessa size</a:t>
            </a:r>
          </a:p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881217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Possibilità di pesare le diverse </a:t>
            </a:r>
            <a:r>
              <a:rPr lang="it-IT" err="1"/>
              <a:t>loss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002852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498257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90954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Dire il weight </a:t>
            </a:r>
            <a:r>
              <a:rPr lang="it-IT" err="1"/>
              <a:t>decay</a:t>
            </a:r>
            <a:r>
              <a:rPr lang="it-IT"/>
              <a:t> pari a zero</a:t>
            </a:r>
          </a:p>
        </p:txBody>
      </p:sp>
    </p:spTree>
    <p:extLst>
      <p:ext uri="{BB962C8B-B14F-4D97-AF65-F5344CB8AC3E}">
        <p14:creationId xmlns:p14="http://schemas.microsoft.com/office/powerpoint/2010/main" val="13090924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547814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478732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1296145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Nonostante abbiamo utilizzato un dataset ridotto e stiamo addestrando per sole 15 epoche è stato necessario fissare alcuni </a:t>
            </a:r>
            <a:r>
              <a:rPr lang="it-IT" err="1"/>
              <a:t>iperparametri</a:t>
            </a:r>
            <a:r>
              <a:rPr lang="it-IT"/>
              <a:t> e lasciare </a:t>
            </a:r>
            <a:r>
              <a:rPr lang="it-IT" err="1"/>
              <a:t>varaibile</a:t>
            </a:r>
            <a:r>
              <a:rPr lang="it-IT"/>
              <a:t> solo il learning rate dal momento che esso rappresenta il parametro più critico</a:t>
            </a:r>
          </a:p>
          <a:p>
            <a:r>
              <a:rPr lang="it-IT"/>
              <a:t>Inoltre non sono state valutate tutte le configurazioni possibili ma abbiamo fissato un iperparametro alla volta fissando un certo grado di priorità (pesi, </a:t>
            </a:r>
            <a:r>
              <a:rPr lang="it-IT" err="1"/>
              <a:t>backbone</a:t>
            </a:r>
            <a:r>
              <a:rPr lang="it-IT"/>
              <a:t>, ottimizzatore)</a:t>
            </a:r>
          </a:p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9559717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Non abbiamo valutato di partire from scratch perché la rete è estremamente pesante </a:t>
            </a:r>
          </a:p>
        </p:txBody>
      </p:sp>
    </p:spTree>
    <p:extLst>
      <p:ext uri="{BB962C8B-B14F-4D97-AF65-F5344CB8AC3E}">
        <p14:creationId xmlns:p14="http://schemas.microsoft.com/office/powerpoint/2010/main" val="62750716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6293880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096849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Non sono state valutate tutte le configurazioni per motivi di costo</a:t>
            </a:r>
          </a:p>
        </p:txBody>
      </p:sp>
    </p:spTree>
    <p:extLst>
      <p:ext uri="{BB962C8B-B14F-4D97-AF65-F5344CB8AC3E}">
        <p14:creationId xmlns:p14="http://schemas.microsoft.com/office/powerpoint/2010/main" val="379111438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8875538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692825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600277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err="1"/>
              <a:t>Hyperband</a:t>
            </a:r>
            <a:r>
              <a:rPr lang="it-IT"/>
              <a:t> ha come idea di base l’allocazione uniforme di risorse (nel nostro caso il numero di epoche) tra molteplici configurazioni; in particolare, le risorse sono indicate preventivamente tramite la definizione di un budget, il quale viene ripartito tra le varie configurazioni campionate nello spazio degli </a:t>
            </a:r>
            <a:r>
              <a:rPr lang="it-IT" err="1"/>
              <a:t>iperparametri</a:t>
            </a:r>
            <a:r>
              <a:rPr lang="it-IT"/>
              <a:t>; successivamente si procede con lo scartare i modelli meno promettenti, e si ripartisce il budget tra i modelli più promettenti. Tale procedimento viene iterato finché non si ottiene il modello vincente.</a:t>
            </a:r>
          </a:p>
        </p:txBody>
      </p:sp>
    </p:spTree>
    <p:extLst>
      <p:ext uri="{BB962C8B-B14F-4D97-AF65-F5344CB8AC3E}">
        <p14:creationId xmlns:p14="http://schemas.microsoft.com/office/powerpoint/2010/main" val="318182194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908043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it-IT"/>
              <a:t>Numero di epoche di addestramento limitate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it-IT"/>
              <a:t>Batch size unitaria causa memoria GPU e immagini grandi</a:t>
            </a:r>
          </a:p>
        </p:txBody>
      </p:sp>
    </p:spTree>
    <p:extLst>
      <p:ext uri="{BB962C8B-B14F-4D97-AF65-F5344CB8AC3E}">
        <p14:creationId xmlns:p14="http://schemas.microsoft.com/office/powerpoint/2010/main" val="199408785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tabLst/>
              <a:defRPr/>
            </a:pPr>
            <a:r>
              <a:rPr lang="it-IT" sz="1100"/>
              <a:t>Siccome le prestazioni sono migliori nel caso di SGD si scarta l’ottimizzatore Adam</a:t>
            </a:r>
          </a:p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8912869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093951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7449436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Libreria </a:t>
            </a:r>
            <a:r>
              <a:rPr lang="it-IT" err="1"/>
              <a:t>dataug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1988192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I risultati </a:t>
            </a:r>
            <a:r>
              <a:rPr lang="it-IT" err="1"/>
              <a:t>osno</a:t>
            </a:r>
            <a:r>
              <a:rPr lang="it-IT"/>
              <a:t> effettivamente migliori in termini di </a:t>
            </a:r>
            <a:r>
              <a:rPr lang="it-IT" err="1"/>
              <a:t>loss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3069321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Ha prestazioni leggermente inferiori agli altri modelli.</a:t>
            </a:r>
          </a:p>
        </p:txBody>
      </p:sp>
    </p:spTree>
    <p:extLst>
      <p:ext uri="{BB962C8B-B14F-4D97-AF65-F5344CB8AC3E}">
        <p14:creationId xmlns:p14="http://schemas.microsoft.com/office/powerpoint/2010/main" val="169049964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err="1"/>
              <a:t>Lr</a:t>
            </a:r>
            <a:r>
              <a:rPr lang="it-IT"/>
              <a:t>, m, </a:t>
            </a:r>
            <a:r>
              <a:rPr lang="it-IT" err="1"/>
              <a:t>wd</a:t>
            </a:r>
            <a:r>
              <a:rPr lang="it-IT"/>
              <a:t> sono invariati </a:t>
            </a:r>
          </a:p>
          <a:p>
            <a:r>
              <a:rPr lang="it-IT"/>
              <a:t>Si sbloccano solo gli ultimi livelli convoluzionali: fino a questo punto avevamo addestrato solo le teste, la </a:t>
            </a:r>
            <a:r>
              <a:rPr lang="it-IT" err="1"/>
              <a:t>backbone</a:t>
            </a:r>
            <a:r>
              <a:rPr lang="it-IT"/>
              <a:t> non era mai stata addestrata.</a:t>
            </a:r>
          </a:p>
          <a:p>
            <a:r>
              <a:rPr lang="it-IT"/>
              <a:t>Non si riscontrano risultati migliori in termini di </a:t>
            </a:r>
            <a:r>
              <a:rPr lang="it-IT" err="1"/>
              <a:t>loss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4413176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Si può osservare in questo punto che finora i pesi delle </a:t>
            </a:r>
            <a:r>
              <a:rPr lang="it-IT" err="1"/>
              <a:t>loss</a:t>
            </a:r>
            <a:r>
              <a:rPr lang="it-IT"/>
              <a:t> erano omogenei pari ad 1 ed ora si procede con lo sbilanciamento</a:t>
            </a:r>
          </a:p>
          <a:p>
            <a:r>
              <a:rPr lang="it-IT"/>
              <a:t>Avendo fatto questo, la </a:t>
            </a:r>
            <a:r>
              <a:rPr lang="it-IT" err="1"/>
              <a:t>loss</a:t>
            </a:r>
            <a:r>
              <a:rPr lang="it-IT"/>
              <a:t> non è più coerente con le altre, quindi non possiamo decretare la bontà del modello rispetto agli altri</a:t>
            </a:r>
          </a:p>
        </p:txBody>
      </p:sp>
    </p:spTree>
    <p:extLst>
      <p:ext uri="{BB962C8B-B14F-4D97-AF65-F5344CB8AC3E}">
        <p14:creationId xmlns:p14="http://schemas.microsoft.com/office/powerpoint/2010/main" val="404225433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2059631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tabLst/>
              <a:defRPr/>
            </a:pPr>
            <a:r>
              <a:rPr lang="it-IT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L’utilizzo di </a:t>
            </a:r>
            <a:r>
              <a:rPr lang="it-IT" sz="18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precision</a:t>
            </a:r>
            <a:r>
              <a:rPr lang="it-IT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(misura di esattezza) e recall (misura di completezza) non è sufficiente a stabilire la bontà di un classificatore. Ciò è dovuto al fatto che all’aumentare di una delle due metriche corrisponde il decremento dell’altra, e viceversa.</a:t>
            </a:r>
          </a:p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266700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it-IT"/>
              <a:t>Stato dell’arte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it-IT"/>
              <a:t>Perché </a:t>
            </a:r>
            <a:r>
              <a:rPr lang="it-IT" err="1"/>
              <a:t>Matterport</a:t>
            </a:r>
            <a:r>
              <a:rPr lang="it-IT"/>
              <a:t>?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it-IT"/>
              <a:t>Implementa quasi esattamente l’architettura </a:t>
            </a:r>
            <a:r>
              <a:rPr lang="it-IT" err="1"/>
              <a:t>Mask</a:t>
            </a:r>
            <a:r>
              <a:rPr lang="it-IT"/>
              <a:t> RCNN del paper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it-IT"/>
              <a:t>Semplicità 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it-IT"/>
              <a:t>Implementazione su TF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3151723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Vorrei aggiungere che in questo modo si ottiene una matrice </a:t>
            </a:r>
            <a:r>
              <a:rPr lang="it-IT" err="1"/>
              <a:t>PxG</a:t>
            </a:r>
            <a:r>
              <a:rPr lang="it-IT"/>
              <a:t>, che poi sta alla slide di dopo.</a:t>
            </a:r>
          </a:p>
        </p:txBody>
      </p:sp>
    </p:spTree>
    <p:extLst>
      <p:ext uri="{BB962C8B-B14F-4D97-AF65-F5344CB8AC3E}">
        <p14:creationId xmlns:p14="http://schemas.microsoft.com/office/powerpoint/2010/main" val="45611792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C’è un ordinamento sulla confidenza di classificazione.</a:t>
            </a:r>
          </a:p>
        </p:txBody>
      </p:sp>
    </p:spTree>
    <p:extLst>
      <p:ext uri="{BB962C8B-B14F-4D97-AF65-F5344CB8AC3E}">
        <p14:creationId xmlns:p14="http://schemas.microsoft.com/office/powerpoint/2010/main" val="195475267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In realtà, per calcolare più agevolmente l’area sottesa alla curva </a:t>
            </a:r>
            <a:r>
              <a:rPr lang="it-IT" err="1"/>
              <a:t>precision</a:t>
            </a:r>
            <a:r>
              <a:rPr lang="it-IT"/>
              <a:t>-recall, si utilizza lo standard Pascal-VOC che interpola i valori in cui la </a:t>
            </a:r>
            <a:r>
              <a:rPr lang="it-IT" err="1"/>
              <a:t>precision</a:t>
            </a:r>
            <a:r>
              <a:rPr lang="it-IT"/>
              <a:t> decresce.</a:t>
            </a:r>
          </a:p>
        </p:txBody>
      </p:sp>
    </p:spTree>
    <p:extLst>
      <p:ext uri="{BB962C8B-B14F-4D97-AF65-F5344CB8AC3E}">
        <p14:creationId xmlns:p14="http://schemas.microsoft.com/office/powerpoint/2010/main" val="428559525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I risultati sono coerenti con i valori di </a:t>
            </a:r>
            <a:r>
              <a:rPr lang="it-IT" err="1"/>
              <a:t>loss</a:t>
            </a:r>
            <a:r>
              <a:rPr lang="it-IT"/>
              <a:t> / il modello non valutabile è effettivamente migliore degli altri</a:t>
            </a:r>
          </a:p>
        </p:txBody>
      </p:sp>
    </p:spTree>
    <p:extLst>
      <p:ext uri="{BB962C8B-B14F-4D97-AF65-F5344CB8AC3E}">
        <p14:creationId xmlns:p14="http://schemas.microsoft.com/office/powerpoint/2010/main" val="49053772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5566050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In alto predizioni abbastanza corrette (si perde solo una persona in lontananza)</a:t>
            </a:r>
          </a:p>
          <a:p>
            <a:r>
              <a:rPr lang="it-IT"/>
              <a:t>In basso predizioni un po’ errate (si perde molte biciclette sulla destra)</a:t>
            </a:r>
          </a:p>
        </p:txBody>
      </p:sp>
    </p:spTree>
    <p:extLst>
      <p:ext uri="{BB962C8B-B14F-4D97-AF65-F5344CB8AC3E}">
        <p14:creationId xmlns:p14="http://schemas.microsoft.com/office/powerpoint/2010/main" val="158419220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In generale, la rete migliore non predice meglio in termini di maschera ma in termini di </a:t>
            </a:r>
            <a:r>
              <a:rPr lang="it-IT" err="1"/>
              <a:t>detection</a:t>
            </a:r>
            <a:r>
              <a:rPr lang="it-IT"/>
              <a:t> di altre istanze</a:t>
            </a:r>
          </a:p>
        </p:txBody>
      </p:sp>
    </p:spTree>
    <p:extLst>
      <p:ext uri="{BB962C8B-B14F-4D97-AF65-F5344CB8AC3E}">
        <p14:creationId xmlns:p14="http://schemas.microsoft.com/office/powerpoint/2010/main" val="88289033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353464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Diminuisce l’AP, in quanto diminuisce la </a:t>
            </a:r>
            <a:r>
              <a:rPr lang="it-IT" err="1"/>
              <a:t>precision</a:t>
            </a:r>
            <a:r>
              <a:rPr lang="it-IT"/>
              <a:t> (non la recall)</a:t>
            </a:r>
          </a:p>
        </p:txBody>
      </p:sp>
    </p:spTree>
    <p:extLst>
      <p:ext uri="{BB962C8B-B14F-4D97-AF65-F5344CB8AC3E}">
        <p14:creationId xmlns:p14="http://schemas.microsoft.com/office/powerpoint/2010/main" val="203200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b92539d425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b92539d425_0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5820385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4746734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Nel paper modificano l’architettura della </a:t>
            </a:r>
            <a:r>
              <a:rPr lang="it-IT" err="1"/>
              <a:t>Mask</a:t>
            </a:r>
            <a:r>
              <a:rPr lang="it-IT"/>
              <a:t> R-CNN cercando di sfruttare i </a:t>
            </a:r>
            <a:r>
              <a:rPr lang="it-IT" err="1"/>
              <a:t>boundary</a:t>
            </a:r>
            <a:r>
              <a:rPr lang="it-IT"/>
              <a:t> delle istanze (</a:t>
            </a:r>
            <a:r>
              <a:rPr lang="it-IT" err="1"/>
              <a:t>Bmask</a:t>
            </a:r>
            <a:r>
              <a:rPr lang="it-IT"/>
              <a:t> R-CNN)</a:t>
            </a:r>
          </a:p>
        </p:txBody>
      </p:sp>
    </p:spTree>
    <p:extLst>
      <p:ext uri="{BB962C8B-B14F-4D97-AF65-F5344CB8AC3E}">
        <p14:creationId xmlns:p14="http://schemas.microsoft.com/office/powerpoint/2010/main" val="266557663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9523067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1852371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47493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Dire che il dataset che noi abbiamo utilizzato è un sottoinsieme di </a:t>
            </a:r>
            <a:r>
              <a:rPr lang="it-IT" err="1"/>
              <a:t>Cityscape</a:t>
            </a:r>
            <a:r>
              <a:rPr lang="it-IT"/>
              <a:t> e non quello completo</a:t>
            </a:r>
          </a:p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314182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Tutte le immagini di una città sono presenti nello stesso set</a:t>
            </a:r>
          </a:p>
        </p:txBody>
      </p:sp>
    </p:spTree>
    <p:extLst>
      <p:ext uri="{BB962C8B-B14F-4D97-AF65-F5344CB8AC3E}">
        <p14:creationId xmlns:p14="http://schemas.microsoft.com/office/powerpoint/2010/main" val="5532549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Concetto di istanza per le classi non disponibili per tutte</a:t>
            </a:r>
          </a:p>
        </p:txBody>
      </p:sp>
    </p:spTree>
    <p:extLst>
      <p:ext uri="{BB962C8B-B14F-4D97-AF65-F5344CB8AC3E}">
        <p14:creationId xmlns:p14="http://schemas.microsoft.com/office/powerpoint/2010/main" val="3113596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Bilanciamento delle classi tra set</a:t>
            </a:r>
          </a:p>
          <a:p>
            <a:r>
              <a:rPr lang="it-IT"/>
              <a:t>Sbilanciamento delle classi in valore assoluto nel dataset</a:t>
            </a:r>
          </a:p>
          <a:p>
            <a:endParaRPr lang="it-IT"/>
          </a:p>
          <a:p>
            <a:r>
              <a:rPr lang="it-IT"/>
              <a:t>Perché non abbiamo gestito? Perché non abbiamo un costo di </a:t>
            </a:r>
            <a:r>
              <a:rPr lang="it-IT" err="1"/>
              <a:t>misclassificazione</a:t>
            </a:r>
            <a:r>
              <a:rPr lang="it-IT"/>
              <a:t> maggiore per le classi poco frequenti e assegnare un peso maggiore ad esse potrebbe comportare una perdita di prestazioni della rete sulle altre classi più numerose</a:t>
            </a:r>
          </a:p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534312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319175" y="2233519"/>
            <a:ext cx="66804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cxnSp>
        <p:nvCxnSpPr>
          <p:cNvPr id="11" name="Google Shape;11;p2"/>
          <p:cNvCxnSpPr>
            <a:stCxn id="12" idx="4"/>
          </p:cNvCxnSpPr>
          <p:nvPr/>
        </p:nvCxnSpPr>
        <p:spPr>
          <a:xfrm>
            <a:off x="939750" y="2832475"/>
            <a:ext cx="0" cy="231090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Google Shape;12;p2"/>
          <p:cNvSpPr/>
          <p:nvPr/>
        </p:nvSpPr>
        <p:spPr>
          <a:xfrm>
            <a:off x="845250" y="2643475"/>
            <a:ext cx="189000" cy="189000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ctrTitle"/>
          </p:nvPr>
        </p:nvSpPr>
        <p:spPr>
          <a:xfrm>
            <a:off x="1530175" y="2307788"/>
            <a:ext cx="6767100" cy="53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1567326" y="2782913"/>
            <a:ext cx="6927900" cy="35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  <p:cxnSp>
        <p:nvCxnSpPr>
          <p:cNvPr id="17" name="Google Shape;17;p3"/>
          <p:cNvCxnSpPr/>
          <p:nvPr/>
        </p:nvCxnSpPr>
        <p:spPr>
          <a:xfrm>
            <a:off x="939645" y="0"/>
            <a:ext cx="0" cy="514350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Google Shape;18;p3"/>
          <p:cNvSpPr/>
          <p:nvPr/>
        </p:nvSpPr>
        <p:spPr>
          <a:xfrm flipH="1">
            <a:off x="632556" y="2267403"/>
            <a:ext cx="614400" cy="614400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1165475" y="549649"/>
            <a:ext cx="6858000" cy="34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Quicksand"/>
              <a:buNone/>
              <a:defRPr sz="1800">
                <a:latin typeface="Quicksand"/>
                <a:ea typeface="Quicksand"/>
                <a:cs typeface="Quicksand"/>
                <a:sym typeface="Quicksa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Quicksand"/>
              <a:buNone/>
              <a:defRPr sz="1800">
                <a:latin typeface="Quicksand"/>
                <a:ea typeface="Quicksand"/>
                <a:cs typeface="Quicksand"/>
                <a:sym typeface="Quicksa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Quicksand"/>
              <a:buNone/>
              <a:defRPr sz="1800">
                <a:latin typeface="Quicksand"/>
                <a:ea typeface="Quicksand"/>
                <a:cs typeface="Quicksand"/>
                <a:sym typeface="Quicksa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Quicksand"/>
              <a:buNone/>
              <a:defRPr sz="1800">
                <a:latin typeface="Quicksand"/>
                <a:ea typeface="Quicksand"/>
                <a:cs typeface="Quicksand"/>
                <a:sym typeface="Quicksa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Quicksand"/>
              <a:buNone/>
              <a:defRPr sz="1800">
                <a:latin typeface="Quicksand"/>
                <a:ea typeface="Quicksand"/>
                <a:cs typeface="Quicksand"/>
                <a:sym typeface="Quicksa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Quicksand"/>
              <a:buNone/>
              <a:defRPr sz="1800">
                <a:latin typeface="Quicksand"/>
                <a:ea typeface="Quicksand"/>
                <a:cs typeface="Quicksand"/>
                <a:sym typeface="Quicksa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Quicksand"/>
              <a:buNone/>
              <a:defRPr sz="1800">
                <a:latin typeface="Quicksand"/>
                <a:ea typeface="Quicksand"/>
                <a:cs typeface="Quicksand"/>
                <a:sym typeface="Quicksa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Quicksand"/>
              <a:buNone/>
              <a:defRPr sz="1800">
                <a:latin typeface="Quicksand"/>
                <a:ea typeface="Quicksand"/>
                <a:cs typeface="Quicksand"/>
                <a:sym typeface="Quicksa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Quicksand"/>
              <a:buNone/>
              <a:defRPr sz="1800"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1"/>
          </p:nvPr>
        </p:nvSpPr>
        <p:spPr>
          <a:xfrm>
            <a:off x="1165498" y="1086799"/>
            <a:ext cx="68580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Quicksand"/>
              <a:buChar char="◦"/>
              <a:defRPr sz="30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▫"/>
              <a:defRPr sz="24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■"/>
              <a:defRPr sz="24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  <p:cxnSp>
        <p:nvCxnSpPr>
          <p:cNvPr id="29" name="Google Shape;29;p5"/>
          <p:cNvCxnSpPr/>
          <p:nvPr/>
        </p:nvCxnSpPr>
        <p:spPr>
          <a:xfrm>
            <a:off x="945638" y="0"/>
            <a:ext cx="0" cy="514350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" name="Google Shape;30;p5"/>
          <p:cNvSpPr/>
          <p:nvPr/>
        </p:nvSpPr>
        <p:spPr>
          <a:xfrm>
            <a:off x="874396" y="605794"/>
            <a:ext cx="142500" cy="142500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5"/>
          <p:cNvSpPr/>
          <p:nvPr/>
        </p:nvSpPr>
        <p:spPr>
          <a:xfrm>
            <a:off x="844675" y="1400721"/>
            <a:ext cx="201900" cy="201900"/>
          </a:xfrm>
          <a:prstGeom prst="ellipse">
            <a:avLst/>
          </a:prstGeom>
          <a:solidFill>
            <a:srgbClr val="2E3037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 txBox="1">
            <a:spLocks noGrp="1"/>
          </p:cNvSpPr>
          <p:nvPr>
            <p:ph type="title"/>
          </p:nvPr>
        </p:nvSpPr>
        <p:spPr>
          <a:xfrm>
            <a:off x="1165475" y="549649"/>
            <a:ext cx="6858000" cy="34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body" idx="1"/>
          </p:nvPr>
        </p:nvSpPr>
        <p:spPr>
          <a:xfrm>
            <a:off x="1165475" y="1174117"/>
            <a:ext cx="33069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◦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2"/>
          </p:nvPr>
        </p:nvSpPr>
        <p:spPr>
          <a:xfrm>
            <a:off x="4671570" y="1174117"/>
            <a:ext cx="33069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◦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  <p:cxnSp>
        <p:nvCxnSpPr>
          <p:cNvPr id="37" name="Google Shape;37;p6"/>
          <p:cNvCxnSpPr/>
          <p:nvPr/>
        </p:nvCxnSpPr>
        <p:spPr>
          <a:xfrm>
            <a:off x="945638" y="0"/>
            <a:ext cx="0" cy="514350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" name="Google Shape;38;p6"/>
          <p:cNvSpPr/>
          <p:nvPr/>
        </p:nvSpPr>
        <p:spPr>
          <a:xfrm>
            <a:off x="874396" y="605794"/>
            <a:ext cx="142500" cy="142500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6"/>
          <p:cNvSpPr/>
          <p:nvPr/>
        </p:nvSpPr>
        <p:spPr>
          <a:xfrm>
            <a:off x="844675" y="1400721"/>
            <a:ext cx="201900" cy="201900"/>
          </a:xfrm>
          <a:prstGeom prst="ellipse">
            <a:avLst/>
          </a:prstGeom>
          <a:solidFill>
            <a:srgbClr val="2E3037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1165475" y="549649"/>
            <a:ext cx="6858000" cy="34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1165475" y="1192298"/>
            <a:ext cx="2403600" cy="3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◦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2"/>
          </p:nvPr>
        </p:nvSpPr>
        <p:spPr>
          <a:xfrm>
            <a:off x="3692249" y="1192298"/>
            <a:ext cx="2403600" cy="3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◦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3"/>
          </p:nvPr>
        </p:nvSpPr>
        <p:spPr>
          <a:xfrm>
            <a:off x="6219023" y="1192298"/>
            <a:ext cx="2403600" cy="3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◦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  <p:cxnSp>
        <p:nvCxnSpPr>
          <p:cNvPr id="46" name="Google Shape;46;p7"/>
          <p:cNvCxnSpPr/>
          <p:nvPr/>
        </p:nvCxnSpPr>
        <p:spPr>
          <a:xfrm>
            <a:off x="945638" y="0"/>
            <a:ext cx="0" cy="514350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7" name="Google Shape;47;p7"/>
          <p:cNvSpPr/>
          <p:nvPr/>
        </p:nvSpPr>
        <p:spPr>
          <a:xfrm>
            <a:off x="874396" y="605794"/>
            <a:ext cx="142500" cy="142500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7"/>
          <p:cNvSpPr/>
          <p:nvPr/>
        </p:nvSpPr>
        <p:spPr>
          <a:xfrm>
            <a:off x="844675" y="1400721"/>
            <a:ext cx="201900" cy="201900"/>
          </a:xfrm>
          <a:prstGeom prst="ellipse">
            <a:avLst/>
          </a:prstGeom>
          <a:solidFill>
            <a:srgbClr val="2E3037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>
            <a:spLocks noGrp="1"/>
          </p:cNvSpPr>
          <p:nvPr>
            <p:ph type="title"/>
          </p:nvPr>
        </p:nvSpPr>
        <p:spPr>
          <a:xfrm>
            <a:off x="1165475" y="549649"/>
            <a:ext cx="6858000" cy="34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  <p:cxnSp>
        <p:nvCxnSpPr>
          <p:cNvPr id="52" name="Google Shape;52;p8"/>
          <p:cNvCxnSpPr/>
          <p:nvPr/>
        </p:nvCxnSpPr>
        <p:spPr>
          <a:xfrm>
            <a:off x="945638" y="0"/>
            <a:ext cx="0" cy="514350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3" name="Google Shape;53;p8"/>
          <p:cNvSpPr/>
          <p:nvPr/>
        </p:nvSpPr>
        <p:spPr>
          <a:xfrm>
            <a:off x="874396" y="605794"/>
            <a:ext cx="142500" cy="142500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0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  <p:cxnSp>
        <p:nvCxnSpPr>
          <p:cNvPr id="61" name="Google Shape;61;p10"/>
          <p:cNvCxnSpPr/>
          <p:nvPr/>
        </p:nvCxnSpPr>
        <p:spPr>
          <a:xfrm>
            <a:off x="945638" y="0"/>
            <a:ext cx="0" cy="5143500"/>
          </a:xfrm>
          <a:prstGeom prst="straightConnector1">
            <a:avLst/>
          </a:prstGeom>
          <a:noFill/>
          <a:ln w="9525" cap="flat" cmpd="sng">
            <a:solidFill>
              <a:srgbClr val="999FA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2" name="Google Shape;62;p10"/>
          <p:cNvSpPr/>
          <p:nvPr/>
        </p:nvSpPr>
        <p:spPr>
          <a:xfrm>
            <a:off x="844675" y="2470800"/>
            <a:ext cx="201900" cy="201900"/>
          </a:xfrm>
          <a:prstGeom prst="ellipse">
            <a:avLst/>
          </a:prstGeom>
          <a:solidFill>
            <a:srgbClr val="2E3037"/>
          </a:solidFill>
          <a:ln w="9525" cap="flat" cmpd="sng">
            <a:solidFill>
              <a:srgbClr val="999FA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key color">
  <p:cSld name="BLANK_1">
    <p:bg>
      <p:bgPr>
        <a:solidFill>
          <a:schemeClr val="accent1"/>
        </a:soli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1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chemeClr val="dk1"/>
                </a:solidFill>
              </a:defRPr>
            </a:lvl1pPr>
            <a:lvl2pPr lvl="1">
              <a:buNone/>
              <a:defRPr>
                <a:solidFill>
                  <a:schemeClr val="dk1"/>
                </a:solidFill>
              </a:defRPr>
            </a:lvl2pPr>
            <a:lvl3pPr lvl="2">
              <a:buNone/>
              <a:defRPr>
                <a:solidFill>
                  <a:schemeClr val="dk1"/>
                </a:solidFill>
              </a:defRPr>
            </a:lvl3pPr>
            <a:lvl4pPr lvl="3">
              <a:buNone/>
              <a:defRPr>
                <a:solidFill>
                  <a:schemeClr val="dk1"/>
                </a:solidFill>
              </a:defRPr>
            </a:lvl4pPr>
            <a:lvl5pPr lvl="4">
              <a:buNone/>
              <a:defRPr>
                <a:solidFill>
                  <a:schemeClr val="dk1"/>
                </a:solidFill>
              </a:defRPr>
            </a:lvl5pPr>
            <a:lvl6pPr lvl="5">
              <a:buNone/>
              <a:defRPr>
                <a:solidFill>
                  <a:schemeClr val="dk1"/>
                </a:solidFill>
              </a:defRPr>
            </a:lvl6pPr>
            <a:lvl7pPr lvl="6">
              <a:buNone/>
              <a:defRPr>
                <a:solidFill>
                  <a:schemeClr val="dk1"/>
                </a:solidFill>
              </a:defRPr>
            </a:lvl7pPr>
            <a:lvl8pPr lvl="7">
              <a:buNone/>
              <a:defRPr>
                <a:solidFill>
                  <a:schemeClr val="dk1"/>
                </a:solidFill>
              </a:defRPr>
            </a:lvl8pPr>
            <a:lvl9pPr lvl="8">
              <a:buNone/>
              <a:defRPr>
                <a:solidFill>
                  <a:schemeClr val="dk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  <p:cxnSp>
        <p:nvCxnSpPr>
          <p:cNvPr id="65" name="Google Shape;65;p11"/>
          <p:cNvCxnSpPr/>
          <p:nvPr/>
        </p:nvCxnSpPr>
        <p:spPr>
          <a:xfrm>
            <a:off x="945638" y="0"/>
            <a:ext cx="0" cy="5143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6" name="Google Shape;66;p11"/>
          <p:cNvSpPr/>
          <p:nvPr/>
        </p:nvSpPr>
        <p:spPr>
          <a:xfrm>
            <a:off x="844675" y="2470800"/>
            <a:ext cx="201900" cy="2019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165475" y="549649"/>
            <a:ext cx="6858000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165498" y="1086799"/>
            <a:ext cx="6858000" cy="3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icksand"/>
              <a:buChar char="◦"/>
              <a:defRPr sz="24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icksand"/>
              <a:buChar char="▫"/>
              <a:defRPr sz="24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icksand"/>
              <a:buChar char="■"/>
              <a:defRPr sz="24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●"/>
              <a:defRPr sz="24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○"/>
              <a:defRPr sz="24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■"/>
              <a:defRPr sz="24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●"/>
              <a:defRPr sz="24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○"/>
              <a:defRPr sz="24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■"/>
              <a:defRPr sz="24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2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algn="r">
              <a:buNone/>
              <a:defRPr sz="12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lvl="2" algn="r">
              <a:buNone/>
              <a:defRPr sz="12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lvl="3" algn="r">
              <a:buNone/>
              <a:defRPr sz="12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lvl="4" algn="r">
              <a:buNone/>
              <a:defRPr sz="12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lvl="5" algn="r">
              <a:buNone/>
              <a:defRPr sz="12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lvl="6" algn="r">
              <a:buNone/>
              <a:defRPr sz="12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lvl="7" algn="r">
              <a:buNone/>
              <a:defRPr sz="12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lvl="8" algn="r">
              <a:buNone/>
              <a:defRPr sz="12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6" r:id="rId7"/>
    <p:sldLayoutId id="2147483657" r:id="rId8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chart" Target="../charts/char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atterport/Mask_RCNN" TargetMode="External"/><Relationship Id="rId2" Type="http://schemas.openxmlformats.org/officeDocument/2006/relationships/hyperlink" Target="https://arxiv.org/pdf/1703.06870.pdf" TargetMode="Externa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5" Type="http://schemas.openxmlformats.org/officeDocument/2006/relationships/image" Target="../media/image1.png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1.xml"/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7" Type="http://schemas.openxmlformats.org/officeDocument/2006/relationships/diagramData" Target="../diagrams/data13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7" Type="http://schemas.openxmlformats.org/officeDocument/2006/relationships/diagramData" Target="../diagrams/data16.xml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7.xml"/><Relationship Id="rId7" Type="http://schemas.microsoft.com/office/2007/relationships/diagramDrawing" Target="../diagrams/drawing14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4.xml"/><Relationship Id="rId5" Type="http://schemas.openxmlformats.org/officeDocument/2006/relationships/diagramQuickStyle" Target="../diagrams/quickStyle14.xml"/><Relationship Id="rId4" Type="http://schemas.openxmlformats.org/officeDocument/2006/relationships/diagramLayout" Target="../diagrams/layout14.xml"/></Relationships>
</file>

<file path=ppt/slides/_rels/slide3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5.xml"/><Relationship Id="rId3" Type="http://schemas.openxmlformats.org/officeDocument/2006/relationships/image" Target="../media/image37.png"/><Relationship Id="rId7" Type="http://schemas.openxmlformats.org/officeDocument/2006/relationships/diagramColors" Target="../diagrams/colors15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6" Type="http://schemas.openxmlformats.org/officeDocument/2006/relationships/diagramQuickStyle" Target="../diagrams/quickStyle15.xml"/><Relationship Id="rId11" Type="http://schemas.openxmlformats.org/officeDocument/2006/relationships/image" Target="../media/image47.png"/><Relationship Id="rId5" Type="http://schemas.openxmlformats.org/officeDocument/2006/relationships/diagramLayout" Target="../diagrams/layout15.xml"/><Relationship Id="rId10" Type="http://schemas.openxmlformats.org/officeDocument/2006/relationships/image" Target="../media/image46.png"/><Relationship Id="rId4" Type="http://schemas.openxmlformats.org/officeDocument/2006/relationships/diagramData" Target="../diagrams/data18.xml"/><Relationship Id="rId9" Type="http://schemas.openxmlformats.org/officeDocument/2006/relationships/diagramData" Target="../diagrams/data19.xml"/></Relationships>
</file>

<file path=ppt/slides/_rels/slide3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6.xml"/><Relationship Id="rId3" Type="http://schemas.openxmlformats.org/officeDocument/2006/relationships/image" Target="../media/image48.png"/><Relationship Id="rId7" Type="http://schemas.openxmlformats.org/officeDocument/2006/relationships/diagramColors" Target="../diagrams/colors16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6" Type="http://schemas.openxmlformats.org/officeDocument/2006/relationships/diagramQuickStyle" Target="../diagrams/quickStyle16.xml"/><Relationship Id="rId11" Type="http://schemas.openxmlformats.org/officeDocument/2006/relationships/image" Target="../media/image47.png"/><Relationship Id="rId5" Type="http://schemas.openxmlformats.org/officeDocument/2006/relationships/diagramLayout" Target="../diagrams/layout16.xml"/><Relationship Id="rId10" Type="http://schemas.openxmlformats.org/officeDocument/2006/relationships/image" Target="../media/image46.png"/><Relationship Id="rId4" Type="http://schemas.openxmlformats.org/officeDocument/2006/relationships/diagramData" Target="../diagrams/data20.xml"/><Relationship Id="rId9" Type="http://schemas.openxmlformats.org/officeDocument/2006/relationships/diagramData" Target="../diagrams/data2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7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3.xml"/><Relationship Id="rId3" Type="http://schemas.openxmlformats.org/officeDocument/2006/relationships/diagramData" Target="../diagrams/data22.xml"/><Relationship Id="rId7" Type="http://schemas.microsoft.com/office/2007/relationships/diagramDrawing" Target="../diagrams/drawing17.xm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7.xml"/><Relationship Id="rId5" Type="http://schemas.openxmlformats.org/officeDocument/2006/relationships/diagramQuickStyle" Target="../diagrams/quickStyle17.xml"/><Relationship Id="rId4" Type="http://schemas.openxmlformats.org/officeDocument/2006/relationships/diagramLayout" Target="../diagrams/layout1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8.xml"/><Relationship Id="rId2" Type="http://schemas.openxmlformats.org/officeDocument/2006/relationships/diagramData" Target="../diagrams/data24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8.xml"/><Relationship Id="rId5" Type="http://schemas.openxmlformats.org/officeDocument/2006/relationships/diagramColors" Target="../diagrams/colors18.xml"/><Relationship Id="rId4" Type="http://schemas.openxmlformats.org/officeDocument/2006/relationships/diagramQuickStyle" Target="../diagrams/quickStyle18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5.xml"/><Relationship Id="rId7" Type="http://schemas.microsoft.com/office/2007/relationships/diagramDrawing" Target="../diagrams/drawing19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9.xml"/><Relationship Id="rId5" Type="http://schemas.openxmlformats.org/officeDocument/2006/relationships/diagramQuickStyle" Target="../diagrams/quickStyle19.xml"/><Relationship Id="rId4" Type="http://schemas.openxmlformats.org/officeDocument/2006/relationships/diagramLayout" Target="../diagrams/layout1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6.xml"/><Relationship Id="rId7" Type="http://schemas.microsoft.com/office/2007/relationships/diagramDrawing" Target="../diagrams/drawing20.xm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20.xml"/><Relationship Id="rId5" Type="http://schemas.openxmlformats.org/officeDocument/2006/relationships/diagramQuickStyle" Target="../diagrams/quickStyle20.xml"/><Relationship Id="rId4" Type="http://schemas.openxmlformats.org/officeDocument/2006/relationships/diagramLayout" Target="../diagrams/layout20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7.xml"/><Relationship Id="rId7" Type="http://schemas.microsoft.com/office/2007/relationships/diagramDrawing" Target="../diagrams/drawing21.xm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21.xml"/><Relationship Id="rId5" Type="http://schemas.openxmlformats.org/officeDocument/2006/relationships/diagramQuickStyle" Target="../diagrams/quickStyle21.xml"/><Relationship Id="rId4" Type="http://schemas.openxmlformats.org/officeDocument/2006/relationships/diagramLayout" Target="../diagrams/layout2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8.xml"/><Relationship Id="rId7" Type="http://schemas.microsoft.com/office/2007/relationships/diagramDrawing" Target="../diagrams/drawing22.xm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22.xml"/><Relationship Id="rId5" Type="http://schemas.openxmlformats.org/officeDocument/2006/relationships/diagramQuickStyle" Target="../diagrams/quickStyle22.xml"/><Relationship Id="rId4" Type="http://schemas.openxmlformats.org/officeDocument/2006/relationships/diagramLayout" Target="../diagrams/layout22.xml"/></Relationships>
</file>

<file path=ppt/slides/_rels/slide5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3.xml"/><Relationship Id="rId3" Type="http://schemas.openxmlformats.org/officeDocument/2006/relationships/image" Target="../media/image65.png"/><Relationship Id="rId7" Type="http://schemas.openxmlformats.org/officeDocument/2006/relationships/diagramColors" Target="../diagrams/colors23.xm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6" Type="http://schemas.openxmlformats.org/officeDocument/2006/relationships/diagramQuickStyle" Target="../diagrams/quickStyle23.xml"/><Relationship Id="rId5" Type="http://schemas.openxmlformats.org/officeDocument/2006/relationships/diagramLayout" Target="../diagrams/layout23.xml"/><Relationship Id="rId4" Type="http://schemas.openxmlformats.org/officeDocument/2006/relationships/diagramData" Target="../diagrams/data29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0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0.xml"/><Relationship Id="rId7" Type="http://schemas.microsoft.com/office/2007/relationships/diagramDrawing" Target="../diagrams/drawing24.xm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24.xml"/><Relationship Id="rId5" Type="http://schemas.openxmlformats.org/officeDocument/2006/relationships/diagramQuickStyle" Target="../diagrams/quickStyle24.xml"/><Relationship Id="rId4" Type="http://schemas.openxmlformats.org/officeDocument/2006/relationships/diagramLayout" Target="../diagrams/layout2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5.xml"/><Relationship Id="rId2" Type="http://schemas.openxmlformats.org/officeDocument/2006/relationships/diagramData" Target="../diagrams/data3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5.xml"/><Relationship Id="rId5" Type="http://schemas.openxmlformats.org/officeDocument/2006/relationships/diagramColors" Target="../diagrams/colors25.xml"/><Relationship Id="rId4" Type="http://schemas.openxmlformats.org/officeDocument/2006/relationships/diagramQuickStyle" Target="../diagrams/quickStyle2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2.xml"/><Relationship Id="rId7" Type="http://schemas.microsoft.com/office/2007/relationships/diagramDrawing" Target="../diagrams/drawing26.xm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26.xml"/><Relationship Id="rId5" Type="http://schemas.openxmlformats.org/officeDocument/2006/relationships/diagramQuickStyle" Target="../diagrams/quickStyle26.xml"/><Relationship Id="rId4" Type="http://schemas.openxmlformats.org/officeDocument/2006/relationships/diagramLayout" Target="../diagrams/layout26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7.xml"/><Relationship Id="rId2" Type="http://schemas.openxmlformats.org/officeDocument/2006/relationships/diagramData" Target="../diagrams/data33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7.xml"/><Relationship Id="rId5" Type="http://schemas.openxmlformats.org/officeDocument/2006/relationships/diagramColors" Target="../diagrams/colors27.xml"/><Relationship Id="rId4" Type="http://schemas.openxmlformats.org/officeDocument/2006/relationships/diagramQuickStyle" Target="../diagrams/quickStyle2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8.xml"/><Relationship Id="rId2" Type="http://schemas.openxmlformats.org/officeDocument/2006/relationships/diagramData" Target="../diagrams/data34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8.xml"/><Relationship Id="rId5" Type="http://schemas.openxmlformats.org/officeDocument/2006/relationships/diagramColors" Target="../diagrams/colors28.xml"/><Relationship Id="rId4" Type="http://schemas.openxmlformats.org/officeDocument/2006/relationships/diagramQuickStyle" Target="../diagrams/quickStyle28.xml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36.xml"/><Relationship Id="rId3" Type="http://schemas.openxmlformats.org/officeDocument/2006/relationships/diagramData" Target="../diagrams/data35.xml"/><Relationship Id="rId7" Type="http://schemas.microsoft.com/office/2007/relationships/diagramDrawing" Target="../diagrams/drawing29.xm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29.xml"/><Relationship Id="rId5" Type="http://schemas.openxmlformats.org/officeDocument/2006/relationships/diagramQuickStyle" Target="../diagrams/quickStyle29.xml"/><Relationship Id="rId4" Type="http://schemas.openxmlformats.org/officeDocument/2006/relationships/diagramLayout" Target="../diagrams/layout29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7.xml"/><Relationship Id="rId7" Type="http://schemas.microsoft.com/office/2007/relationships/diagramDrawing" Target="../diagrams/drawing30.xm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30.xml"/><Relationship Id="rId5" Type="http://schemas.openxmlformats.org/officeDocument/2006/relationships/diagramQuickStyle" Target="../diagrams/quickStyle30.xml"/><Relationship Id="rId4" Type="http://schemas.openxmlformats.org/officeDocument/2006/relationships/diagramLayout" Target="../diagrams/layout30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8.xml"/><Relationship Id="rId7" Type="http://schemas.microsoft.com/office/2007/relationships/diagramDrawing" Target="../diagrams/drawing31.xm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31.xml"/><Relationship Id="rId5" Type="http://schemas.openxmlformats.org/officeDocument/2006/relationships/diagramQuickStyle" Target="../diagrams/quickStyle31.xml"/><Relationship Id="rId4" Type="http://schemas.openxmlformats.org/officeDocument/2006/relationships/diagramLayout" Target="../diagrams/layout3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9.xml"/><Relationship Id="rId7" Type="http://schemas.microsoft.com/office/2007/relationships/diagramDrawing" Target="../diagrams/drawing32.xm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32.xml"/><Relationship Id="rId5" Type="http://schemas.openxmlformats.org/officeDocument/2006/relationships/diagramQuickStyle" Target="../diagrams/quickStyle32.xml"/><Relationship Id="rId4" Type="http://schemas.openxmlformats.org/officeDocument/2006/relationships/diagramLayout" Target="../diagrams/layout3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0.xml"/><Relationship Id="rId7" Type="http://schemas.microsoft.com/office/2007/relationships/diagramDrawing" Target="../diagrams/drawing33.xm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33.xml"/><Relationship Id="rId5" Type="http://schemas.openxmlformats.org/officeDocument/2006/relationships/diagramQuickStyle" Target="../diagrams/quickStyle33.xml"/><Relationship Id="rId4" Type="http://schemas.openxmlformats.org/officeDocument/2006/relationships/diagramLayout" Target="../diagrams/layout33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1.xml"/><Relationship Id="rId7" Type="http://schemas.microsoft.com/office/2007/relationships/diagramDrawing" Target="../diagrams/drawing34.xm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34.xml"/><Relationship Id="rId5" Type="http://schemas.openxmlformats.org/officeDocument/2006/relationships/diagramQuickStyle" Target="../diagrams/quickStyle34.xml"/><Relationship Id="rId4" Type="http://schemas.openxmlformats.org/officeDocument/2006/relationships/diagramLayout" Target="../diagrams/layout3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A61F2FC-B112-4D2D-9729-3A95734C3C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19175" y="2233518"/>
            <a:ext cx="6916980" cy="1652681"/>
          </a:xfrm>
        </p:spPr>
        <p:txBody>
          <a:bodyPr/>
          <a:lstStyle/>
          <a:p>
            <a:r>
              <a:rPr lang="it-IT" b="1" err="1"/>
              <a:t>Cityscapes</a:t>
            </a:r>
            <a:r>
              <a:rPr lang="it-IT" b="1"/>
              <a:t> </a:t>
            </a:r>
            <a:r>
              <a:rPr lang="it-IT" b="1" err="1"/>
              <a:t>Instance</a:t>
            </a:r>
            <a:r>
              <a:rPr lang="it-IT" b="1"/>
              <a:t> </a:t>
            </a:r>
            <a:r>
              <a:rPr lang="it-IT" b="1" err="1"/>
              <a:t>Segmentation</a:t>
            </a:r>
            <a:endParaRPr lang="it-IT" b="1"/>
          </a:p>
        </p:txBody>
      </p:sp>
      <p:sp>
        <p:nvSpPr>
          <p:cNvPr id="3" name="Titolo 1">
            <a:extLst>
              <a:ext uri="{FF2B5EF4-FFF2-40B4-BE49-F238E27FC236}">
                <a16:creationId xmlns:a16="http://schemas.microsoft.com/office/drawing/2014/main" id="{82800557-D67E-47EA-B84E-E0004C71B5B2}"/>
              </a:ext>
            </a:extLst>
          </p:cNvPr>
          <p:cNvSpPr txBox="1">
            <a:spLocks/>
          </p:cNvSpPr>
          <p:nvPr/>
        </p:nvSpPr>
        <p:spPr>
          <a:xfrm>
            <a:off x="1319175" y="1812035"/>
            <a:ext cx="6680400" cy="42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Font typeface="Quicksand"/>
              <a:buNone/>
              <a:defRPr sz="50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Font typeface="Quicksand"/>
              <a:buNone/>
              <a:defRPr sz="50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Font typeface="Quicksand"/>
              <a:buNone/>
              <a:defRPr sz="50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Font typeface="Quicksand"/>
              <a:buNone/>
              <a:defRPr sz="50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Font typeface="Quicksand"/>
              <a:buNone/>
              <a:defRPr sz="50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Font typeface="Quicksand"/>
              <a:buNone/>
              <a:defRPr sz="50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Font typeface="Quicksand"/>
              <a:buNone/>
              <a:defRPr sz="50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Font typeface="Quicksand"/>
              <a:buNone/>
              <a:defRPr sz="50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Font typeface="Quicksand"/>
              <a:buNone/>
              <a:defRPr sz="50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it-IT" sz="1600" b="1">
                <a:solidFill>
                  <a:schemeClr val="tx2"/>
                </a:solidFill>
              </a:rPr>
              <a:t>IPCV 2021 –</a:t>
            </a:r>
            <a:r>
              <a:rPr lang="it-IT" sz="1600">
                <a:solidFill>
                  <a:schemeClr val="tx2"/>
                </a:solidFill>
              </a:rPr>
              <a:t> </a:t>
            </a:r>
            <a:r>
              <a:rPr lang="it-IT" sz="1600" b="1">
                <a:solidFill>
                  <a:schemeClr val="tx2"/>
                </a:solidFill>
              </a:rPr>
              <a:t>Prof. Giuseppe Scarpa</a:t>
            </a:r>
          </a:p>
        </p:txBody>
      </p:sp>
      <p:sp>
        <p:nvSpPr>
          <p:cNvPr id="4" name="Titolo 1">
            <a:extLst>
              <a:ext uri="{FF2B5EF4-FFF2-40B4-BE49-F238E27FC236}">
                <a16:creationId xmlns:a16="http://schemas.microsoft.com/office/drawing/2014/main" id="{740E2F68-C5AF-4815-8ECE-BAA2EA932C92}"/>
              </a:ext>
            </a:extLst>
          </p:cNvPr>
          <p:cNvSpPr txBox="1">
            <a:spLocks/>
          </p:cNvSpPr>
          <p:nvPr/>
        </p:nvSpPr>
        <p:spPr>
          <a:xfrm>
            <a:off x="1319175" y="3886199"/>
            <a:ext cx="7491817" cy="1193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Font typeface="Quicksand"/>
              <a:buNone/>
              <a:defRPr sz="50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Font typeface="Quicksand"/>
              <a:buNone/>
              <a:defRPr sz="50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Font typeface="Quicksand"/>
              <a:buNone/>
              <a:defRPr sz="50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Font typeface="Quicksand"/>
              <a:buNone/>
              <a:defRPr sz="50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Font typeface="Quicksand"/>
              <a:buNone/>
              <a:defRPr sz="50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Font typeface="Quicksand"/>
              <a:buNone/>
              <a:defRPr sz="50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Font typeface="Quicksand"/>
              <a:buNone/>
              <a:defRPr sz="50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Font typeface="Quicksand"/>
              <a:buNone/>
              <a:defRPr sz="50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Font typeface="Quicksand"/>
              <a:buNone/>
              <a:defRPr sz="50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it-IT" sz="1400" b="1">
                <a:solidFill>
                  <a:schemeClr val="tx2"/>
                </a:solidFill>
              </a:rPr>
              <a:t>Antimo Iannucci</a:t>
            </a:r>
            <a:r>
              <a:rPr lang="it-IT" sz="1400">
                <a:solidFill>
                  <a:schemeClr val="tx2"/>
                </a:solidFill>
              </a:rPr>
              <a:t>	M63001040	</a:t>
            </a:r>
            <a:r>
              <a:rPr lang="it-IT" sz="1400" b="1">
                <a:solidFill>
                  <a:schemeClr val="tx2"/>
                </a:solidFill>
              </a:rPr>
              <a:t>Mario Pace</a:t>
            </a:r>
            <a:r>
              <a:rPr lang="it-IT" sz="1400">
                <a:solidFill>
                  <a:schemeClr val="tx2"/>
                </a:solidFill>
              </a:rPr>
              <a:t>	M63000988 </a:t>
            </a:r>
            <a:br>
              <a:rPr lang="it-IT" sz="1400">
                <a:solidFill>
                  <a:schemeClr val="tx2"/>
                </a:solidFill>
              </a:rPr>
            </a:br>
            <a:r>
              <a:rPr lang="it-IT" sz="1400" b="1">
                <a:solidFill>
                  <a:schemeClr val="tx2"/>
                </a:solidFill>
              </a:rPr>
              <a:t>Fabio d’Andrea</a:t>
            </a:r>
            <a:r>
              <a:rPr lang="it-IT" sz="1400">
                <a:solidFill>
                  <a:schemeClr val="tx2"/>
                </a:solidFill>
              </a:rPr>
              <a:t>	M63000989	</a:t>
            </a:r>
            <a:r>
              <a:rPr lang="it-IT" sz="1400" b="1">
                <a:solidFill>
                  <a:schemeClr val="tx2"/>
                </a:solidFill>
              </a:rPr>
              <a:t>Guido Di Chiara</a:t>
            </a:r>
            <a:r>
              <a:rPr lang="it-IT" sz="1400">
                <a:solidFill>
                  <a:schemeClr val="tx2"/>
                </a:solidFill>
              </a:rPr>
              <a:t>	M63000986</a:t>
            </a:r>
            <a:br>
              <a:rPr lang="it-IT" sz="1400">
                <a:solidFill>
                  <a:schemeClr val="tx2"/>
                </a:solidFill>
              </a:rPr>
            </a:br>
            <a:r>
              <a:rPr lang="it-IT" sz="1400" b="1">
                <a:solidFill>
                  <a:schemeClr val="tx2"/>
                </a:solidFill>
              </a:rPr>
              <a:t>Antonio Spallone</a:t>
            </a:r>
            <a:r>
              <a:rPr lang="it-IT" sz="1400">
                <a:solidFill>
                  <a:schemeClr val="tx2"/>
                </a:solidFill>
              </a:rPr>
              <a:t>	P38000042</a:t>
            </a:r>
          </a:p>
        </p:txBody>
      </p:sp>
    </p:spTree>
    <p:extLst>
      <p:ext uri="{BB962C8B-B14F-4D97-AF65-F5344CB8AC3E}">
        <p14:creationId xmlns:p14="http://schemas.microsoft.com/office/powerpoint/2010/main" val="21119270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D72DC2F-14F7-491E-9DBF-EDBDF9A817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Classi del dataset 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37B1BD38-A8D6-4401-A9A8-2D3360BC14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474" y="1174117"/>
            <a:ext cx="1904297" cy="3725700"/>
          </a:xfrm>
        </p:spPr>
        <p:txBody>
          <a:bodyPr/>
          <a:lstStyle/>
          <a:p>
            <a:pPr marL="101600" indent="0" algn="ctr">
              <a:buNone/>
            </a:pPr>
            <a:r>
              <a:rPr lang="en-US" sz="1400">
                <a:solidFill>
                  <a:schemeClr val="tx2"/>
                </a:solidFill>
              </a:rPr>
              <a:t>unlabeled</a:t>
            </a:r>
          </a:p>
          <a:p>
            <a:pPr marL="101600" indent="0" algn="ctr">
              <a:buNone/>
            </a:pPr>
            <a:r>
              <a:rPr lang="en-US" sz="1400">
                <a:solidFill>
                  <a:schemeClr val="tx2"/>
                </a:solidFill>
              </a:rPr>
              <a:t>ego vehicle</a:t>
            </a:r>
          </a:p>
          <a:p>
            <a:pPr marL="101600" indent="0" algn="ctr">
              <a:buNone/>
            </a:pPr>
            <a:r>
              <a:rPr lang="en-US" sz="1400">
                <a:solidFill>
                  <a:schemeClr val="tx2"/>
                </a:solidFill>
              </a:rPr>
              <a:t>rectification border</a:t>
            </a:r>
          </a:p>
          <a:p>
            <a:pPr marL="101600" indent="0" algn="ctr">
              <a:buNone/>
            </a:pPr>
            <a:r>
              <a:rPr lang="en-US" sz="1400">
                <a:solidFill>
                  <a:schemeClr val="tx2"/>
                </a:solidFill>
              </a:rPr>
              <a:t>out of </a:t>
            </a:r>
            <a:r>
              <a:rPr lang="en-US" sz="1400" err="1">
                <a:solidFill>
                  <a:schemeClr val="tx2"/>
                </a:solidFill>
              </a:rPr>
              <a:t>roi</a:t>
            </a:r>
            <a:endParaRPr lang="en-US" sz="1400">
              <a:solidFill>
                <a:schemeClr val="tx2"/>
              </a:solidFill>
            </a:endParaRPr>
          </a:p>
          <a:p>
            <a:pPr marL="101600" indent="0" algn="ctr">
              <a:buNone/>
            </a:pPr>
            <a:r>
              <a:rPr lang="en-US" sz="1400">
                <a:solidFill>
                  <a:schemeClr val="tx2"/>
                </a:solidFill>
              </a:rPr>
              <a:t>static</a:t>
            </a:r>
          </a:p>
          <a:p>
            <a:pPr marL="101600" indent="0" algn="ctr">
              <a:buNone/>
            </a:pPr>
            <a:r>
              <a:rPr lang="en-US" sz="1400">
                <a:solidFill>
                  <a:schemeClr val="tx2"/>
                </a:solidFill>
              </a:rPr>
              <a:t>dynamic</a:t>
            </a:r>
          </a:p>
          <a:p>
            <a:pPr marL="101600" indent="0" algn="ctr">
              <a:buNone/>
            </a:pPr>
            <a:r>
              <a:rPr lang="en-US" sz="1400">
                <a:solidFill>
                  <a:schemeClr val="tx2"/>
                </a:solidFill>
              </a:rPr>
              <a:t>ground</a:t>
            </a:r>
          </a:p>
          <a:p>
            <a:pPr marL="101600" indent="0" algn="ctr">
              <a:buNone/>
            </a:pPr>
            <a:r>
              <a:rPr lang="en-US" sz="1400">
                <a:solidFill>
                  <a:schemeClr val="tx2"/>
                </a:solidFill>
              </a:rPr>
              <a:t>road</a:t>
            </a:r>
          </a:p>
          <a:p>
            <a:pPr marL="101600" indent="0" algn="ctr">
              <a:buNone/>
            </a:pPr>
            <a:r>
              <a:rPr lang="en-US" sz="1400">
                <a:solidFill>
                  <a:schemeClr val="tx2"/>
                </a:solidFill>
              </a:rPr>
              <a:t>sidewalk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3D6616F-F84A-4D47-BAB6-DBA35E299AC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10</a:t>
            </a:fld>
            <a:endParaRPr lang="it-IT"/>
          </a:p>
        </p:txBody>
      </p:sp>
      <p:sp>
        <p:nvSpPr>
          <p:cNvPr id="8" name="Segnaposto testo 2">
            <a:extLst>
              <a:ext uri="{FF2B5EF4-FFF2-40B4-BE49-F238E27FC236}">
                <a16:creationId xmlns:a16="http://schemas.microsoft.com/office/drawing/2014/main" id="{3C08E509-C437-470B-B427-426DDDE81902}"/>
              </a:ext>
            </a:extLst>
          </p:cNvPr>
          <p:cNvSpPr txBox="1">
            <a:spLocks/>
          </p:cNvSpPr>
          <p:nvPr/>
        </p:nvSpPr>
        <p:spPr>
          <a:xfrm>
            <a:off x="2801708" y="1174117"/>
            <a:ext cx="1904297" cy="3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Quicksand"/>
              <a:buChar char="◦"/>
              <a:defRPr sz="20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Quicksand"/>
              <a:buChar char="▫"/>
              <a:defRPr sz="20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Quicksand"/>
              <a:buChar char="■"/>
              <a:defRPr sz="20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Quicksand"/>
              <a:buChar char="●"/>
              <a:defRPr sz="20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Quicksand"/>
              <a:buChar char="○"/>
              <a:defRPr sz="20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Quicksand"/>
              <a:buChar char="■"/>
              <a:defRPr sz="20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Quicksand"/>
              <a:buChar char="●"/>
              <a:defRPr sz="20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Quicksand"/>
              <a:buChar char="○"/>
              <a:defRPr sz="20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Quicksand"/>
              <a:buChar char="■"/>
              <a:defRPr sz="20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101600" indent="0" algn="ctr">
              <a:buFont typeface="Quicksand"/>
              <a:buNone/>
            </a:pPr>
            <a:r>
              <a:rPr lang="en-US" sz="1400">
                <a:solidFill>
                  <a:schemeClr val="tx2"/>
                </a:solidFill>
              </a:rPr>
              <a:t>parking</a:t>
            </a:r>
          </a:p>
          <a:p>
            <a:pPr marL="101600" indent="0" algn="ctr">
              <a:buFont typeface="Quicksand"/>
              <a:buNone/>
            </a:pPr>
            <a:r>
              <a:rPr lang="en-US" sz="1400">
                <a:solidFill>
                  <a:schemeClr val="tx2"/>
                </a:solidFill>
              </a:rPr>
              <a:t>rail track</a:t>
            </a:r>
          </a:p>
          <a:p>
            <a:pPr marL="101600" indent="0" algn="ctr">
              <a:buFont typeface="Quicksand"/>
              <a:buNone/>
            </a:pPr>
            <a:r>
              <a:rPr lang="en-US" sz="1400">
                <a:solidFill>
                  <a:schemeClr val="tx2"/>
                </a:solidFill>
              </a:rPr>
              <a:t>building</a:t>
            </a:r>
          </a:p>
          <a:p>
            <a:pPr marL="101600" indent="0" algn="ctr">
              <a:buFont typeface="Quicksand"/>
              <a:buNone/>
            </a:pPr>
            <a:r>
              <a:rPr lang="en-US" sz="1400">
                <a:solidFill>
                  <a:schemeClr val="tx2"/>
                </a:solidFill>
              </a:rPr>
              <a:t>wall</a:t>
            </a:r>
          </a:p>
          <a:p>
            <a:pPr marL="101600" indent="0" algn="ctr">
              <a:buFont typeface="Quicksand"/>
              <a:buNone/>
            </a:pPr>
            <a:r>
              <a:rPr lang="en-US" sz="1400">
                <a:solidFill>
                  <a:schemeClr val="tx2"/>
                </a:solidFill>
              </a:rPr>
              <a:t>fence</a:t>
            </a:r>
          </a:p>
          <a:p>
            <a:pPr marL="101600" indent="0" algn="ctr">
              <a:buFont typeface="Quicksand"/>
              <a:buNone/>
            </a:pPr>
            <a:r>
              <a:rPr lang="en-US" sz="1400">
                <a:solidFill>
                  <a:schemeClr val="tx2"/>
                </a:solidFill>
              </a:rPr>
              <a:t>guard rail</a:t>
            </a:r>
          </a:p>
          <a:p>
            <a:pPr marL="101600" indent="0" algn="ctr">
              <a:buFont typeface="Quicksand"/>
              <a:buNone/>
            </a:pPr>
            <a:r>
              <a:rPr lang="en-US" sz="1400">
                <a:solidFill>
                  <a:schemeClr val="tx2"/>
                </a:solidFill>
              </a:rPr>
              <a:t>bridge</a:t>
            </a:r>
          </a:p>
          <a:p>
            <a:pPr marL="101600" indent="0" algn="ctr">
              <a:buFont typeface="Quicksand"/>
              <a:buNone/>
            </a:pPr>
            <a:r>
              <a:rPr lang="en-US" sz="1400">
                <a:solidFill>
                  <a:schemeClr val="tx2"/>
                </a:solidFill>
              </a:rPr>
              <a:t>tunnel</a:t>
            </a:r>
          </a:p>
          <a:p>
            <a:pPr marL="101600" indent="0" algn="ctr">
              <a:buFont typeface="Quicksand"/>
              <a:buNone/>
            </a:pPr>
            <a:r>
              <a:rPr lang="en-US" sz="1400">
                <a:solidFill>
                  <a:schemeClr val="tx2"/>
                </a:solidFill>
              </a:rPr>
              <a:t>pole</a:t>
            </a:r>
            <a:endParaRPr lang="it-IT" sz="1400">
              <a:solidFill>
                <a:schemeClr val="tx2"/>
              </a:solidFill>
            </a:endParaRPr>
          </a:p>
        </p:txBody>
      </p:sp>
      <p:sp>
        <p:nvSpPr>
          <p:cNvPr id="9" name="Segnaposto testo 2">
            <a:extLst>
              <a:ext uri="{FF2B5EF4-FFF2-40B4-BE49-F238E27FC236}">
                <a16:creationId xmlns:a16="http://schemas.microsoft.com/office/drawing/2014/main" id="{86E49703-E79E-41DE-A855-05BA57E25935}"/>
              </a:ext>
            </a:extLst>
          </p:cNvPr>
          <p:cNvSpPr txBox="1">
            <a:spLocks/>
          </p:cNvSpPr>
          <p:nvPr/>
        </p:nvSpPr>
        <p:spPr>
          <a:xfrm>
            <a:off x="4437942" y="1174117"/>
            <a:ext cx="1904296" cy="3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Quicksand"/>
              <a:buChar char="◦"/>
              <a:defRPr sz="20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Quicksand"/>
              <a:buChar char="▫"/>
              <a:defRPr sz="20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Quicksand"/>
              <a:buChar char="■"/>
              <a:defRPr sz="20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Quicksand"/>
              <a:buChar char="●"/>
              <a:defRPr sz="20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Quicksand"/>
              <a:buChar char="○"/>
              <a:defRPr sz="20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Quicksand"/>
              <a:buChar char="■"/>
              <a:defRPr sz="20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Quicksand"/>
              <a:buChar char="●"/>
              <a:defRPr sz="20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Quicksand"/>
              <a:buChar char="○"/>
              <a:defRPr sz="20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Quicksand"/>
              <a:buChar char="■"/>
              <a:defRPr sz="20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101600" indent="0" algn="ctr">
              <a:buFont typeface="Quicksand"/>
              <a:buNone/>
            </a:pPr>
            <a:r>
              <a:rPr lang="en-US" sz="1400" err="1">
                <a:solidFill>
                  <a:schemeClr val="tx2"/>
                </a:solidFill>
              </a:rPr>
              <a:t>polegroup</a:t>
            </a:r>
            <a:endParaRPr lang="en-US" sz="1400">
              <a:solidFill>
                <a:schemeClr val="tx2"/>
              </a:solidFill>
            </a:endParaRPr>
          </a:p>
          <a:p>
            <a:pPr marL="101600" indent="0" algn="ctr">
              <a:buFont typeface="Quicksand"/>
              <a:buNone/>
            </a:pPr>
            <a:r>
              <a:rPr lang="en-US" sz="1400">
                <a:solidFill>
                  <a:schemeClr val="tx2"/>
                </a:solidFill>
              </a:rPr>
              <a:t>traffic light</a:t>
            </a:r>
          </a:p>
          <a:p>
            <a:pPr marL="101600" indent="0" algn="ctr">
              <a:buFont typeface="Quicksand"/>
              <a:buNone/>
            </a:pPr>
            <a:r>
              <a:rPr lang="en-US" sz="1400">
                <a:solidFill>
                  <a:schemeClr val="tx2"/>
                </a:solidFill>
              </a:rPr>
              <a:t>traffic sign</a:t>
            </a:r>
          </a:p>
          <a:p>
            <a:pPr marL="101600" indent="0" algn="ctr">
              <a:buFont typeface="Quicksand"/>
              <a:buNone/>
            </a:pPr>
            <a:r>
              <a:rPr lang="en-US" sz="1400">
                <a:solidFill>
                  <a:schemeClr val="tx2"/>
                </a:solidFill>
              </a:rPr>
              <a:t>vegetation</a:t>
            </a:r>
          </a:p>
          <a:p>
            <a:pPr marL="101600" indent="0" algn="ctr">
              <a:buFont typeface="Quicksand"/>
              <a:buNone/>
            </a:pPr>
            <a:r>
              <a:rPr lang="en-US" sz="1400">
                <a:solidFill>
                  <a:schemeClr val="tx2"/>
                </a:solidFill>
              </a:rPr>
              <a:t>terrain</a:t>
            </a:r>
          </a:p>
          <a:p>
            <a:pPr marL="101600" indent="0" algn="ctr">
              <a:buFont typeface="Quicksand"/>
              <a:buNone/>
            </a:pPr>
            <a:r>
              <a:rPr lang="en-US" sz="1400">
                <a:solidFill>
                  <a:schemeClr val="tx2"/>
                </a:solidFill>
              </a:rPr>
              <a:t>sky</a:t>
            </a:r>
          </a:p>
          <a:p>
            <a:pPr marL="101600" indent="0" algn="ctr">
              <a:buFont typeface="Quicksand"/>
              <a:buNone/>
            </a:pPr>
            <a:r>
              <a:rPr lang="en-US" sz="1400" b="1">
                <a:solidFill>
                  <a:schemeClr val="accent1"/>
                </a:solidFill>
              </a:rPr>
              <a:t>person</a:t>
            </a:r>
          </a:p>
          <a:p>
            <a:pPr marL="101600" indent="0" algn="ctr">
              <a:buFont typeface="Quicksand"/>
              <a:buNone/>
            </a:pPr>
            <a:r>
              <a:rPr lang="en-US" sz="1400" b="1">
                <a:solidFill>
                  <a:schemeClr val="accent1"/>
                </a:solidFill>
              </a:rPr>
              <a:t>rider</a:t>
            </a:r>
          </a:p>
          <a:p>
            <a:pPr marL="101600" indent="0" algn="ctr">
              <a:buFont typeface="Quicksand"/>
              <a:buNone/>
            </a:pPr>
            <a:r>
              <a:rPr lang="en-US" sz="1400" b="1">
                <a:solidFill>
                  <a:schemeClr val="accent1"/>
                </a:solidFill>
              </a:rPr>
              <a:t>car</a:t>
            </a:r>
          </a:p>
        </p:txBody>
      </p:sp>
      <p:sp>
        <p:nvSpPr>
          <p:cNvPr id="10" name="Segnaposto testo 2">
            <a:extLst>
              <a:ext uri="{FF2B5EF4-FFF2-40B4-BE49-F238E27FC236}">
                <a16:creationId xmlns:a16="http://schemas.microsoft.com/office/drawing/2014/main" id="{33A73F7D-E23A-40A3-942A-587F9E8DA083}"/>
              </a:ext>
            </a:extLst>
          </p:cNvPr>
          <p:cNvSpPr txBox="1">
            <a:spLocks/>
          </p:cNvSpPr>
          <p:nvPr/>
        </p:nvSpPr>
        <p:spPr>
          <a:xfrm>
            <a:off x="6074175" y="1174117"/>
            <a:ext cx="1904296" cy="3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Quicksand"/>
              <a:buChar char="◦"/>
              <a:defRPr sz="20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Quicksand"/>
              <a:buChar char="▫"/>
              <a:defRPr sz="20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Quicksand"/>
              <a:buChar char="■"/>
              <a:defRPr sz="20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Quicksand"/>
              <a:buChar char="●"/>
              <a:defRPr sz="20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Quicksand"/>
              <a:buChar char="○"/>
              <a:defRPr sz="20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Quicksand"/>
              <a:buChar char="■"/>
              <a:defRPr sz="20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Quicksand"/>
              <a:buChar char="●"/>
              <a:defRPr sz="20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Quicksand"/>
              <a:buChar char="○"/>
              <a:defRPr sz="20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Quicksand"/>
              <a:buChar char="■"/>
              <a:defRPr sz="20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101600" indent="0" algn="ctr">
              <a:buFont typeface="Quicksand"/>
              <a:buNone/>
            </a:pPr>
            <a:r>
              <a:rPr lang="en-US" sz="1400" b="1">
                <a:solidFill>
                  <a:schemeClr val="accent1"/>
                </a:solidFill>
              </a:rPr>
              <a:t>truck</a:t>
            </a:r>
          </a:p>
          <a:p>
            <a:pPr marL="101600" indent="0" algn="ctr">
              <a:buFont typeface="Quicksand"/>
              <a:buNone/>
            </a:pPr>
            <a:r>
              <a:rPr lang="en-US" sz="1400" b="1">
                <a:solidFill>
                  <a:schemeClr val="accent1"/>
                </a:solidFill>
              </a:rPr>
              <a:t>bus</a:t>
            </a:r>
          </a:p>
          <a:p>
            <a:pPr marL="101600" indent="0" algn="ctr">
              <a:buFont typeface="Quicksand"/>
              <a:buNone/>
            </a:pPr>
            <a:r>
              <a:rPr lang="en-US" sz="1400" b="1">
                <a:solidFill>
                  <a:schemeClr val="accent1"/>
                </a:solidFill>
              </a:rPr>
              <a:t>caravan</a:t>
            </a:r>
          </a:p>
          <a:p>
            <a:pPr marL="101600" indent="0" algn="ctr">
              <a:buFont typeface="Quicksand"/>
              <a:buNone/>
            </a:pPr>
            <a:r>
              <a:rPr lang="en-US" sz="1400" b="1">
                <a:solidFill>
                  <a:schemeClr val="accent1"/>
                </a:solidFill>
              </a:rPr>
              <a:t>trailer</a:t>
            </a:r>
          </a:p>
          <a:p>
            <a:pPr marL="101600" indent="0" algn="ctr">
              <a:buFont typeface="Quicksand"/>
              <a:buNone/>
            </a:pPr>
            <a:r>
              <a:rPr lang="en-US" sz="1400" b="1">
                <a:solidFill>
                  <a:schemeClr val="accent1"/>
                </a:solidFill>
              </a:rPr>
              <a:t>train</a:t>
            </a:r>
          </a:p>
          <a:p>
            <a:pPr marL="101600" indent="0" algn="ctr">
              <a:buFont typeface="Quicksand"/>
              <a:buNone/>
            </a:pPr>
            <a:r>
              <a:rPr lang="en-US" sz="1400" b="1">
                <a:solidFill>
                  <a:schemeClr val="accent1"/>
                </a:solidFill>
              </a:rPr>
              <a:t>motorcycle</a:t>
            </a:r>
          </a:p>
          <a:p>
            <a:pPr marL="101600" indent="0" algn="ctr">
              <a:buFont typeface="Quicksand"/>
              <a:buNone/>
            </a:pPr>
            <a:r>
              <a:rPr lang="en-US" sz="1400" b="1">
                <a:solidFill>
                  <a:schemeClr val="accent1"/>
                </a:solidFill>
              </a:rPr>
              <a:t>bicycle</a:t>
            </a:r>
          </a:p>
          <a:p>
            <a:pPr marL="101600" indent="0" algn="ctr">
              <a:buFont typeface="Quicksand"/>
              <a:buNone/>
            </a:pPr>
            <a:r>
              <a:rPr lang="en-US" sz="1400"/>
              <a:t>license plate</a:t>
            </a:r>
            <a:endParaRPr lang="it-IT" sz="1400"/>
          </a:p>
        </p:txBody>
      </p:sp>
    </p:spTree>
    <p:extLst>
      <p:ext uri="{BB962C8B-B14F-4D97-AF65-F5344CB8AC3E}">
        <p14:creationId xmlns:p14="http://schemas.microsoft.com/office/powerpoint/2010/main" val="27404158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4D89FFF-386C-4ECB-81E4-5C42443FF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Distribuzioni delle classi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97E2EE0-598E-4229-860B-0B6B0681AC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1800"/>
              <a:t>Dallo studio della distribuzione si evince come le classi siano ben bilanciate in tutti i set definiti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6B361C8-2FF9-4D3B-A608-846D4259F4D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11</a:t>
            </a:fld>
            <a:endParaRPr lang="it-IT"/>
          </a:p>
        </p:txBody>
      </p:sp>
      <p:graphicFrame>
        <p:nvGraphicFramePr>
          <p:cNvPr id="8" name="Grafico 7">
            <a:extLst>
              <a:ext uri="{FF2B5EF4-FFF2-40B4-BE49-F238E27FC236}">
                <a16:creationId xmlns:a16="http://schemas.microsoft.com/office/drawing/2014/main" id="{6E4DC0BA-83C9-4EE9-B805-9B9E78EA21F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48094014"/>
              </p:ext>
            </p:extLst>
          </p:nvPr>
        </p:nvGraphicFramePr>
        <p:xfrm>
          <a:off x="1471673" y="1976285"/>
          <a:ext cx="3150752" cy="29562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9" name="Grafico 8">
            <a:extLst>
              <a:ext uri="{FF2B5EF4-FFF2-40B4-BE49-F238E27FC236}">
                <a16:creationId xmlns:a16="http://schemas.microsoft.com/office/drawing/2014/main" id="{69C9B4F2-28F2-44E4-9E42-1B723135D65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16257020"/>
              </p:ext>
            </p:extLst>
          </p:nvPr>
        </p:nvGraphicFramePr>
        <p:xfrm>
          <a:off x="4958736" y="1976284"/>
          <a:ext cx="3097162" cy="31299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26197854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DDF424C-8A7A-46CB-BA70-0918915E5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Statistiche</a:t>
            </a: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14254941-92C7-41DF-98F0-0F7A7FF4F6D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12</a:t>
            </a:fld>
            <a:endParaRPr lang="it-IT"/>
          </a:p>
        </p:txBody>
      </p:sp>
      <p:graphicFrame>
        <p:nvGraphicFramePr>
          <p:cNvPr id="5" name="Google Shape;645;p46">
            <a:extLst>
              <a:ext uri="{FF2B5EF4-FFF2-40B4-BE49-F238E27FC236}">
                <a16:creationId xmlns:a16="http://schemas.microsoft.com/office/drawing/2014/main" id="{A70A7DBB-E4B3-49EC-BE94-1431E2E5F2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89718922"/>
              </p:ext>
            </p:extLst>
          </p:nvPr>
        </p:nvGraphicFramePr>
        <p:xfrm>
          <a:off x="1946195" y="1169760"/>
          <a:ext cx="5251610" cy="1401990"/>
        </p:xfrm>
        <a:graphic>
          <a:graphicData uri="http://schemas.openxmlformats.org/drawingml/2006/table">
            <a:tbl>
              <a:tblPr>
                <a:noFill/>
                <a:tableStyleId>{C26A1B10-B252-4223-B86F-04C9745F295D}</a:tableStyleId>
              </a:tblPr>
              <a:tblGrid>
                <a:gridCol w="11831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687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434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561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29691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it-IT" sz="120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b="1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Training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b="1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Validation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b="1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Test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5403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Max istanze per immagine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120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66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46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5403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Immagini senza istanze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3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8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0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" name="Diagramma 8">
            <a:extLst>
              <a:ext uri="{FF2B5EF4-FFF2-40B4-BE49-F238E27FC236}">
                <a16:creationId xmlns:a16="http://schemas.microsoft.com/office/drawing/2014/main" id="{9BFE851F-4256-42D6-9E3C-47FE504B8E4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77345889"/>
              </p:ext>
            </p:extLst>
          </p:nvPr>
        </p:nvGraphicFramePr>
        <p:xfrm>
          <a:off x="1585244" y="2964180"/>
          <a:ext cx="5973512" cy="26873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9804567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4D89FFF-386C-4ECB-81E4-5C42443FF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Dataset processato: </a:t>
            </a:r>
            <a:r>
              <a:rPr lang="it-IT" err="1"/>
              <a:t>masks</a:t>
            </a:r>
            <a:endParaRPr lang="it-IT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97E2EE0-598E-4229-860B-0B6B0681AC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1800" b="0" i="0" u="none" strike="noStrike">
                <a:solidFill>
                  <a:srgbClr val="E8EEF1"/>
                </a:solidFill>
                <a:effectLst/>
              </a:rPr>
              <a:t>A partire dai file </a:t>
            </a:r>
            <a:r>
              <a:rPr lang="it-IT" sz="1800" b="0" i="1" u="none" strike="noStrike" err="1">
                <a:solidFill>
                  <a:srgbClr val="E8EEF1"/>
                </a:solidFill>
                <a:effectLst/>
              </a:rPr>
              <a:t>json</a:t>
            </a:r>
            <a:r>
              <a:rPr lang="it-IT" sz="1800" b="0" i="1" u="none" strike="noStrike">
                <a:solidFill>
                  <a:srgbClr val="E8EEF1"/>
                </a:solidFill>
                <a:effectLst/>
              </a:rPr>
              <a:t> </a:t>
            </a:r>
            <a:r>
              <a:rPr lang="it-IT" sz="1800" b="0" i="0" u="none" strike="noStrike">
                <a:solidFill>
                  <a:srgbClr val="E8EEF1"/>
                </a:solidFill>
                <a:effectLst/>
              </a:rPr>
              <a:t>si costruiscono le maschere delle diverse istanze delle classi</a:t>
            </a:r>
            <a:endParaRPr lang="it-IT" sz="180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6B361C8-2FF9-4D3B-A608-846D4259F4D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13</a:t>
            </a:fld>
            <a:endParaRPr lang="it-IT"/>
          </a:p>
        </p:txBody>
      </p:sp>
      <p:graphicFrame>
        <p:nvGraphicFramePr>
          <p:cNvPr id="5" name="Diagramma 4">
            <a:extLst>
              <a:ext uri="{FF2B5EF4-FFF2-40B4-BE49-F238E27FC236}">
                <a16:creationId xmlns:a16="http://schemas.microsoft.com/office/drawing/2014/main" id="{4EA6246E-30A9-419F-AE12-49088A0BF41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78400794"/>
              </p:ext>
            </p:extLst>
          </p:nvPr>
        </p:nvGraphicFramePr>
        <p:xfrm>
          <a:off x="1469434" y="2225358"/>
          <a:ext cx="6205132" cy="29181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650258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EFE545C-9AD3-47AB-9709-A452E32EA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Dataset processato: mini-</a:t>
            </a:r>
            <a:r>
              <a:rPr lang="it-IT" err="1"/>
              <a:t>masks</a:t>
            </a:r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CD9E7197-1B52-4348-855F-2418D43E397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14</a:t>
            </a:fld>
            <a:endParaRPr lang="it-IT"/>
          </a:p>
        </p:txBody>
      </p:sp>
      <p:graphicFrame>
        <p:nvGraphicFramePr>
          <p:cNvPr id="13" name="Diagramma 12">
            <a:extLst>
              <a:ext uri="{FF2B5EF4-FFF2-40B4-BE49-F238E27FC236}">
                <a16:creationId xmlns:a16="http://schemas.microsoft.com/office/drawing/2014/main" id="{F037DC02-FA3E-4377-A4A7-D5EF894DE06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3396924"/>
              </p:ext>
            </p:extLst>
          </p:nvPr>
        </p:nvGraphicFramePr>
        <p:xfrm>
          <a:off x="1630904" y="1357086"/>
          <a:ext cx="5927141" cy="31351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553220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4D89FFF-386C-4ECB-81E4-5C42443FF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Dataset processato: mini-</a:t>
            </a:r>
            <a:r>
              <a:rPr lang="it-IT" err="1"/>
              <a:t>masks</a:t>
            </a:r>
            <a:endParaRPr lang="it-IT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97E2EE0-598E-4229-860B-0B6B0681AC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1800" b="0" i="0" u="none" strike="noStrike">
                <a:solidFill>
                  <a:srgbClr val="E8EEF1"/>
                </a:solidFill>
                <a:effectLst/>
              </a:rPr>
              <a:t>A partire dalle mini-</a:t>
            </a:r>
            <a:r>
              <a:rPr lang="it-IT" sz="1800" b="0" i="0" u="none" strike="noStrike" err="1">
                <a:solidFill>
                  <a:srgbClr val="E8EEF1"/>
                </a:solidFill>
                <a:effectLst/>
              </a:rPr>
              <a:t>masks</a:t>
            </a:r>
            <a:r>
              <a:rPr lang="it-IT" sz="1800" b="0" i="0" u="none" strike="noStrike">
                <a:solidFill>
                  <a:srgbClr val="E8EEF1"/>
                </a:solidFill>
                <a:effectLst/>
              </a:rPr>
              <a:t> è possibile ricostruire delle maschere approssimate di 2048x1024 pixel</a:t>
            </a:r>
            <a:endParaRPr lang="it-IT" sz="180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6B361C8-2FF9-4D3B-A608-846D4259F4D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15</a:t>
            </a:fld>
            <a:endParaRPr lang="it-IT"/>
          </a:p>
        </p:txBody>
      </p:sp>
      <p:graphicFrame>
        <p:nvGraphicFramePr>
          <p:cNvPr id="5" name="Diagramma 4">
            <a:extLst>
              <a:ext uri="{FF2B5EF4-FFF2-40B4-BE49-F238E27FC236}">
                <a16:creationId xmlns:a16="http://schemas.microsoft.com/office/drawing/2014/main" id="{4EA6246E-30A9-419F-AE12-49088A0BF41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42510404"/>
              </p:ext>
            </p:extLst>
          </p:nvPr>
        </p:nvGraphicFramePr>
        <p:xfrm>
          <a:off x="1469434" y="2225358"/>
          <a:ext cx="6205132" cy="29181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519902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4D89FFF-386C-4ECB-81E4-5C42443FF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Dataset processato: </a:t>
            </a:r>
            <a:r>
              <a:rPr lang="it-IT" err="1"/>
              <a:t>bounding</a:t>
            </a:r>
            <a:r>
              <a:rPr lang="it-IT"/>
              <a:t> boxes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97E2EE0-598E-4229-860B-0B6B0681AC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1800" b="0" i="0" u="none" strike="noStrike">
                <a:solidFill>
                  <a:srgbClr val="E8EEF1"/>
                </a:solidFill>
                <a:effectLst/>
              </a:rPr>
              <a:t>A partire dalle maschere delle istanze si determinano i </a:t>
            </a:r>
            <a:r>
              <a:rPr lang="it-IT" sz="1800" err="1">
                <a:solidFill>
                  <a:srgbClr val="E8EEF1"/>
                </a:solidFill>
              </a:rPr>
              <a:t>bounding</a:t>
            </a:r>
            <a:r>
              <a:rPr lang="it-IT" sz="1800" b="0" i="0" u="none" strike="noStrike">
                <a:solidFill>
                  <a:srgbClr val="E8EEF1"/>
                </a:solidFill>
                <a:effectLst/>
              </a:rPr>
              <a:t> </a:t>
            </a:r>
            <a:r>
              <a:rPr lang="it-IT" sz="1800">
                <a:solidFill>
                  <a:srgbClr val="E8EEF1"/>
                </a:solidFill>
              </a:rPr>
              <a:t>boxes</a:t>
            </a:r>
            <a:endParaRPr lang="it-IT" sz="180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6B361C8-2FF9-4D3B-A608-846D4259F4D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16</a:t>
            </a:fld>
            <a:endParaRPr lang="it-IT"/>
          </a:p>
        </p:txBody>
      </p:sp>
      <p:graphicFrame>
        <p:nvGraphicFramePr>
          <p:cNvPr id="5" name="Diagramma 4">
            <a:extLst>
              <a:ext uri="{FF2B5EF4-FFF2-40B4-BE49-F238E27FC236}">
                <a16:creationId xmlns:a16="http://schemas.microsoft.com/office/drawing/2014/main" id="{4EA6246E-30A9-419F-AE12-49088A0BF41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54867091"/>
              </p:ext>
            </p:extLst>
          </p:nvPr>
        </p:nvGraphicFramePr>
        <p:xfrm>
          <a:off x="1469434" y="2225358"/>
          <a:ext cx="6205132" cy="29181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2673338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>
            <a:spLocks noGrp="1"/>
          </p:cNvSpPr>
          <p:nvPr>
            <p:ph type="ctrTitle"/>
          </p:nvPr>
        </p:nvSpPr>
        <p:spPr>
          <a:xfrm>
            <a:off x="1530175" y="2307788"/>
            <a:ext cx="6767100" cy="53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Descrizione del modello</a:t>
            </a:r>
            <a:endParaRPr/>
          </a:p>
        </p:txBody>
      </p:sp>
      <p:sp>
        <p:nvSpPr>
          <p:cNvPr id="95" name="Google Shape;95;p15"/>
          <p:cNvSpPr txBox="1">
            <a:spLocks noGrp="1"/>
          </p:cNvSpPr>
          <p:nvPr>
            <p:ph type="subTitle" idx="1"/>
          </p:nvPr>
        </p:nvSpPr>
        <p:spPr>
          <a:xfrm>
            <a:off x="1567326" y="2782913"/>
            <a:ext cx="6927900" cy="6759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Descrizione della Mask R-CNN implementata da Matterport</a:t>
            </a:r>
            <a:endParaRPr/>
          </a:p>
        </p:txBody>
      </p:sp>
      <p:sp>
        <p:nvSpPr>
          <p:cNvPr id="96" name="Google Shape;96;p15"/>
          <p:cNvSpPr txBox="1"/>
          <p:nvPr/>
        </p:nvSpPr>
        <p:spPr>
          <a:xfrm>
            <a:off x="526358" y="2279925"/>
            <a:ext cx="802500" cy="5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rPr>
              <a:t>2</a:t>
            </a:r>
            <a:endParaRPr sz="3000">
              <a:solidFill>
                <a:srgbClr val="2E3037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97" name="Google Shape;97;p15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128697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6D8F568-8194-4811-BA63-69E95BF42F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err="1"/>
              <a:t>Matterport</a:t>
            </a:r>
            <a:r>
              <a:rPr lang="it-IT"/>
              <a:t> </a:t>
            </a:r>
            <a:r>
              <a:rPr lang="it-IT" err="1"/>
              <a:t>Mask</a:t>
            </a:r>
            <a:r>
              <a:rPr lang="it-IT"/>
              <a:t> R-CNN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FCFBFC2E-0C39-4FFB-ACDE-AC9E61CCAC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1800"/>
              <a:t>Architettura </a:t>
            </a:r>
            <a:r>
              <a:rPr lang="it-IT" sz="1800" err="1"/>
              <a:t>Mask</a:t>
            </a:r>
            <a:r>
              <a:rPr lang="it-IT" sz="1800"/>
              <a:t> R-CNN proposta da </a:t>
            </a:r>
            <a:r>
              <a:rPr lang="it-IT" sz="1800" b="1"/>
              <a:t>Facebook</a:t>
            </a:r>
          </a:p>
          <a:p>
            <a:pPr lvl="1"/>
            <a:r>
              <a:rPr lang="it-IT" sz="1600">
                <a:hlinkClick r:id="rId2"/>
              </a:rPr>
              <a:t>https://arxiv.org/pdf/1703.06870.pdf</a:t>
            </a:r>
            <a:endParaRPr lang="it-IT" sz="1600"/>
          </a:p>
          <a:p>
            <a:r>
              <a:rPr lang="it-IT" sz="1800"/>
              <a:t>Implementazione realizzata da </a:t>
            </a:r>
            <a:r>
              <a:rPr lang="it-IT" sz="1800" b="1" err="1"/>
              <a:t>Matterport</a:t>
            </a:r>
            <a:endParaRPr lang="it-IT" sz="1800" b="1"/>
          </a:p>
          <a:p>
            <a:pPr lvl="1"/>
            <a:r>
              <a:rPr lang="it-IT" sz="1600">
                <a:hlinkClick r:id="rId3"/>
              </a:rPr>
              <a:t>https://github.com/matterport/Mask_RCNN </a:t>
            </a:r>
          </a:p>
          <a:p>
            <a:pPr marL="38100" indent="0">
              <a:buNone/>
            </a:pPr>
            <a:endParaRPr lang="it-IT" sz="200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759A925-9741-48CF-95DE-8E62F7A2CB5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51181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Immagine 112">
            <a:extLst>
              <a:ext uri="{FF2B5EF4-FFF2-40B4-BE49-F238E27FC236}">
                <a16:creationId xmlns:a16="http://schemas.microsoft.com/office/drawing/2014/main" id="{3F464B9B-9C08-4322-9827-97A31F8A8AF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867267" y="1081183"/>
            <a:ext cx="2386455" cy="1224000"/>
          </a:xfrm>
          <a:prstGeom prst="rect">
            <a:avLst/>
          </a:prstGeom>
          <a:scene3d>
            <a:camera prst="isometricOffAxis2Right"/>
            <a:lightRig rig="threePt" dir="t"/>
          </a:scene3d>
        </p:spPr>
      </p:pic>
      <p:pic>
        <p:nvPicPr>
          <p:cNvPr id="114" name="Immagine 113">
            <a:extLst>
              <a:ext uri="{FF2B5EF4-FFF2-40B4-BE49-F238E27FC236}">
                <a16:creationId xmlns:a16="http://schemas.microsoft.com/office/drawing/2014/main" id="{18EAF366-C665-41D6-A6EF-E709CE83B362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012927" y="1081183"/>
            <a:ext cx="2409631" cy="1224000"/>
          </a:xfrm>
          <a:prstGeom prst="rect">
            <a:avLst/>
          </a:prstGeom>
          <a:scene3d>
            <a:camera prst="isometricOffAxis2Right"/>
            <a:lightRig rig="threePt" dir="t"/>
          </a:scene3d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E63BA6D1-B5E4-4384-A3EA-89EC6AD56D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Architettura </a:t>
            </a:r>
            <a:r>
              <a:rPr lang="it-IT" err="1"/>
              <a:t>Mask</a:t>
            </a:r>
            <a:r>
              <a:rPr lang="it-IT"/>
              <a:t> R-CNN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4D01365-38F2-4C87-8F99-45DF15915BC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19</a:t>
            </a:fld>
            <a:endParaRPr lang="it-IT"/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3DF2B383-F4E8-4AFC-A42C-F0D3AC10F50C}"/>
              </a:ext>
            </a:extLst>
          </p:cNvPr>
          <p:cNvSpPr/>
          <p:nvPr/>
        </p:nvSpPr>
        <p:spPr>
          <a:xfrm>
            <a:off x="5357314" y="2756391"/>
            <a:ext cx="499010" cy="1765459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 err="1"/>
              <a:t>RoI</a:t>
            </a:r>
            <a:r>
              <a:rPr lang="it-IT" sz="1000"/>
              <a:t> </a:t>
            </a:r>
            <a:r>
              <a:rPr lang="it-IT" sz="1000" err="1"/>
              <a:t>align</a:t>
            </a:r>
            <a:endParaRPr lang="it-IT" sz="1000"/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3FC47515-8C76-4692-ABDC-CD53264C020A}"/>
              </a:ext>
            </a:extLst>
          </p:cNvPr>
          <p:cNvSpPr/>
          <p:nvPr/>
        </p:nvSpPr>
        <p:spPr>
          <a:xfrm>
            <a:off x="6182689" y="1860157"/>
            <a:ext cx="589004" cy="920073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/>
              <a:t>FC </a:t>
            </a:r>
            <a:r>
              <a:rPr lang="it-IT" sz="1000" err="1"/>
              <a:t>layers</a:t>
            </a:r>
            <a:endParaRPr lang="it-IT" sz="1000"/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53719ADA-82DF-4F4C-98E5-FFE496F97198}"/>
              </a:ext>
            </a:extLst>
          </p:cNvPr>
          <p:cNvSpPr/>
          <p:nvPr/>
        </p:nvSpPr>
        <p:spPr>
          <a:xfrm>
            <a:off x="7103841" y="1612726"/>
            <a:ext cx="435428" cy="431172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/>
              <a:t>FC</a:t>
            </a:r>
            <a:endParaRPr lang="it-IT" sz="1050"/>
          </a:p>
        </p:txBody>
      </p:sp>
      <p:sp>
        <p:nvSpPr>
          <p:cNvPr id="17" name="Rettangolo con angoli arrotondati 16">
            <a:extLst>
              <a:ext uri="{FF2B5EF4-FFF2-40B4-BE49-F238E27FC236}">
                <a16:creationId xmlns:a16="http://schemas.microsoft.com/office/drawing/2014/main" id="{E4178F99-A015-44FE-A188-123AE6E9B347}"/>
              </a:ext>
            </a:extLst>
          </p:cNvPr>
          <p:cNvSpPr/>
          <p:nvPr/>
        </p:nvSpPr>
        <p:spPr>
          <a:xfrm>
            <a:off x="432930" y="3218805"/>
            <a:ext cx="2340000" cy="1188000"/>
          </a:xfrm>
          <a:prstGeom prst="roundRect">
            <a:avLst>
              <a:gd name="adj" fmla="val 0"/>
            </a:avLst>
          </a:prstGeom>
          <a:blipFill dpi="0" rotWithShape="1">
            <a:blip r:embed="rId5"/>
            <a:srcRect/>
            <a:stretch>
              <a:fillRect l="-769" r="-769"/>
            </a:stretch>
          </a:blipFill>
          <a:scene3d>
            <a:camera prst="isometricOffAxis2Right"/>
            <a:lightRig rig="threePt" dir="t"/>
          </a:scene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C2716861-77BE-4386-B215-EB14935680E0}"/>
              </a:ext>
            </a:extLst>
          </p:cNvPr>
          <p:cNvSpPr/>
          <p:nvPr/>
        </p:nvSpPr>
        <p:spPr>
          <a:xfrm>
            <a:off x="7103841" y="2580884"/>
            <a:ext cx="435428" cy="431172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/>
              <a:t>FC</a:t>
            </a:r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41D68D71-517E-440C-B74F-4B9E1F34FA4A}"/>
              </a:ext>
            </a:extLst>
          </p:cNvPr>
          <p:cNvSpPr/>
          <p:nvPr/>
        </p:nvSpPr>
        <p:spPr>
          <a:xfrm>
            <a:off x="6184449" y="3851931"/>
            <a:ext cx="631839" cy="669919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 err="1"/>
              <a:t>Conv</a:t>
            </a:r>
            <a:br>
              <a:rPr lang="it-IT" sz="1000"/>
            </a:br>
            <a:r>
              <a:rPr lang="it-IT" sz="1000" err="1"/>
              <a:t>layers</a:t>
            </a:r>
            <a:endParaRPr lang="it-IT" sz="1000"/>
          </a:p>
        </p:txBody>
      </p:sp>
      <p:sp>
        <p:nvSpPr>
          <p:cNvPr id="5" name="Cubo 4">
            <a:extLst>
              <a:ext uri="{FF2B5EF4-FFF2-40B4-BE49-F238E27FC236}">
                <a16:creationId xmlns:a16="http://schemas.microsoft.com/office/drawing/2014/main" id="{30E79635-BE93-43D7-90B2-D4AF4C6C85F5}"/>
              </a:ext>
            </a:extLst>
          </p:cNvPr>
          <p:cNvSpPr/>
          <p:nvPr/>
        </p:nvSpPr>
        <p:spPr>
          <a:xfrm>
            <a:off x="1449859" y="3977473"/>
            <a:ext cx="776837" cy="616378"/>
          </a:xfrm>
          <a:prstGeom prst="cube">
            <a:avLst>
              <a:gd name="adj" fmla="val 46876"/>
            </a:avLst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/>
              <a:t>CNN</a:t>
            </a:r>
          </a:p>
        </p:txBody>
      </p:sp>
      <p:cxnSp>
        <p:nvCxnSpPr>
          <p:cNvPr id="42" name="Connettore 2 41">
            <a:extLst>
              <a:ext uri="{FF2B5EF4-FFF2-40B4-BE49-F238E27FC236}">
                <a16:creationId xmlns:a16="http://schemas.microsoft.com/office/drawing/2014/main" id="{7F321079-A5DD-4CEA-81A8-DF9844F4BE09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6816287" y="4186891"/>
            <a:ext cx="252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4" name="Connettore 2 23">
            <a:extLst>
              <a:ext uri="{FF2B5EF4-FFF2-40B4-BE49-F238E27FC236}">
                <a16:creationId xmlns:a16="http://schemas.microsoft.com/office/drawing/2014/main" id="{42CC0815-DCF1-4424-9B14-55D577D1D778}"/>
              </a:ext>
            </a:extLst>
          </p:cNvPr>
          <p:cNvCxnSpPr>
            <a:cxnSpLocks/>
            <a:stCxn id="5" idx="4"/>
          </p:cNvCxnSpPr>
          <p:nvPr/>
        </p:nvCxnSpPr>
        <p:spPr>
          <a:xfrm>
            <a:off x="1937763" y="4430129"/>
            <a:ext cx="2889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2" name="Connettore a gomito 51">
            <a:extLst>
              <a:ext uri="{FF2B5EF4-FFF2-40B4-BE49-F238E27FC236}">
                <a16:creationId xmlns:a16="http://schemas.microsoft.com/office/drawing/2014/main" id="{AF652C32-E940-4655-A8C4-F2BB11236841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 flipV="1">
            <a:off x="6771693" y="1828312"/>
            <a:ext cx="332148" cy="49188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4" name="Connettore a gomito 53">
            <a:extLst>
              <a:ext uri="{FF2B5EF4-FFF2-40B4-BE49-F238E27FC236}">
                <a16:creationId xmlns:a16="http://schemas.microsoft.com/office/drawing/2014/main" id="{80C2E153-CC32-4358-BB1D-8C04F2AC6FC7}"/>
              </a:ext>
            </a:extLst>
          </p:cNvPr>
          <p:cNvCxnSpPr>
            <a:cxnSpLocks/>
            <a:stCxn id="10" idx="3"/>
            <a:endCxn id="13" idx="1"/>
          </p:cNvCxnSpPr>
          <p:nvPr/>
        </p:nvCxnSpPr>
        <p:spPr>
          <a:xfrm>
            <a:off x="6771693" y="2320194"/>
            <a:ext cx="332148" cy="47627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89" name="Rettangolo 88">
            <a:extLst>
              <a:ext uri="{FF2B5EF4-FFF2-40B4-BE49-F238E27FC236}">
                <a16:creationId xmlns:a16="http://schemas.microsoft.com/office/drawing/2014/main" id="{362E6F05-A4F1-4B95-B4FB-98FCD628C4ED}"/>
              </a:ext>
            </a:extLst>
          </p:cNvPr>
          <p:cNvSpPr/>
          <p:nvPr/>
        </p:nvSpPr>
        <p:spPr>
          <a:xfrm>
            <a:off x="4705733" y="1456599"/>
            <a:ext cx="293199" cy="505725"/>
          </a:xfrm>
          <a:prstGeom prst="rect">
            <a:avLst/>
          </a:prstGeom>
          <a:noFill/>
          <a:ln w="2857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scene3d>
            <a:camera prst="isometricOffAxis2Right"/>
            <a:lightRig rig="threePt" dir="t"/>
          </a:scene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0" name="Rettangolo 89">
            <a:extLst>
              <a:ext uri="{FF2B5EF4-FFF2-40B4-BE49-F238E27FC236}">
                <a16:creationId xmlns:a16="http://schemas.microsoft.com/office/drawing/2014/main" id="{31765129-8255-492B-B250-E9046A9CE0BD}"/>
              </a:ext>
            </a:extLst>
          </p:cNvPr>
          <p:cNvSpPr/>
          <p:nvPr/>
        </p:nvSpPr>
        <p:spPr>
          <a:xfrm>
            <a:off x="5272165" y="1224184"/>
            <a:ext cx="432115" cy="383951"/>
          </a:xfrm>
          <a:prstGeom prst="rect">
            <a:avLst/>
          </a:prstGeom>
          <a:noFill/>
          <a:ln w="2857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scene3d>
            <a:camera prst="isometricOffAxis2Right"/>
            <a:lightRig rig="threePt" dir="t"/>
          </a:scene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1" name="Rettangolo 90">
            <a:extLst>
              <a:ext uri="{FF2B5EF4-FFF2-40B4-BE49-F238E27FC236}">
                <a16:creationId xmlns:a16="http://schemas.microsoft.com/office/drawing/2014/main" id="{72EE8F7F-C3E9-41CD-8A0A-CB3DB45A3E99}"/>
              </a:ext>
            </a:extLst>
          </p:cNvPr>
          <p:cNvSpPr/>
          <p:nvPr/>
        </p:nvSpPr>
        <p:spPr>
          <a:xfrm>
            <a:off x="4934467" y="1571578"/>
            <a:ext cx="480857" cy="222313"/>
          </a:xfrm>
          <a:prstGeom prst="rect">
            <a:avLst/>
          </a:prstGeom>
          <a:noFill/>
          <a:ln w="2857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scene3d>
            <a:camera prst="isometricOffAxis2Right"/>
            <a:lightRig rig="threePt" dir="t"/>
          </a:scene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95" name="Immagine 94">
            <a:extLst>
              <a:ext uri="{FF2B5EF4-FFF2-40B4-BE49-F238E27FC236}">
                <a16:creationId xmlns:a16="http://schemas.microsoft.com/office/drawing/2014/main" id="{1B6B7CC5-A844-4711-8549-0049F68B92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5595" y="3200805"/>
            <a:ext cx="2386455" cy="1224000"/>
          </a:xfrm>
          <a:prstGeom prst="rect">
            <a:avLst/>
          </a:prstGeom>
          <a:scene3d>
            <a:camera prst="isometricOffAxis2Right"/>
            <a:lightRig rig="threePt" dir="t"/>
          </a:scene3d>
        </p:spPr>
      </p:pic>
      <p:pic>
        <p:nvPicPr>
          <p:cNvPr id="96" name="Immagine 95">
            <a:extLst>
              <a:ext uri="{FF2B5EF4-FFF2-40B4-BE49-F238E27FC236}">
                <a16:creationId xmlns:a16="http://schemas.microsoft.com/office/drawing/2014/main" id="{24713BE0-9F61-4E7E-8EED-D2AD6D5BC4B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/>
          <a:stretch/>
        </p:blipFill>
        <p:spPr>
          <a:xfrm>
            <a:off x="1701255" y="3200805"/>
            <a:ext cx="2409631" cy="1224000"/>
          </a:xfrm>
          <a:prstGeom prst="rect">
            <a:avLst/>
          </a:prstGeom>
          <a:scene3d>
            <a:camera prst="isometricOffAxis2Right"/>
            <a:lightRig rig="threePt" dir="t"/>
          </a:scene3d>
        </p:spPr>
      </p:pic>
      <p:cxnSp>
        <p:nvCxnSpPr>
          <p:cNvPr id="31" name="Connettore a gomito 30">
            <a:extLst>
              <a:ext uri="{FF2B5EF4-FFF2-40B4-BE49-F238E27FC236}">
                <a16:creationId xmlns:a16="http://schemas.microsoft.com/office/drawing/2014/main" id="{20B42C57-5947-4D6A-9872-FB1F0104A359}"/>
              </a:ext>
            </a:extLst>
          </p:cNvPr>
          <p:cNvCxnSpPr>
            <a:cxnSpLocks/>
            <a:stCxn id="96" idx="0"/>
            <a:endCxn id="125" idx="2"/>
          </p:cNvCxnSpPr>
          <p:nvPr/>
        </p:nvCxnSpPr>
        <p:spPr>
          <a:xfrm rot="5400000" flipH="1" flipV="1">
            <a:off x="2550354" y="2715372"/>
            <a:ext cx="841150" cy="12971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25" name="Cubo 124">
            <a:extLst>
              <a:ext uri="{FF2B5EF4-FFF2-40B4-BE49-F238E27FC236}">
                <a16:creationId xmlns:a16="http://schemas.microsoft.com/office/drawing/2014/main" id="{5AD9E3FF-3081-4FF7-9670-4DB993C48AF4}"/>
              </a:ext>
            </a:extLst>
          </p:cNvPr>
          <p:cNvSpPr/>
          <p:nvPr/>
        </p:nvSpPr>
        <p:spPr>
          <a:xfrm>
            <a:off x="3035787" y="1906999"/>
            <a:ext cx="776837" cy="616378"/>
          </a:xfrm>
          <a:prstGeom prst="cube">
            <a:avLst>
              <a:gd name="adj" fmla="val 46876"/>
            </a:avLst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/>
              <a:t>FPN</a:t>
            </a:r>
          </a:p>
        </p:txBody>
      </p:sp>
      <p:sp>
        <p:nvSpPr>
          <p:cNvPr id="126" name="Cubo 125">
            <a:extLst>
              <a:ext uri="{FF2B5EF4-FFF2-40B4-BE49-F238E27FC236}">
                <a16:creationId xmlns:a16="http://schemas.microsoft.com/office/drawing/2014/main" id="{86F1F339-6A68-4A5C-8AF9-DFDE59DE6163}"/>
              </a:ext>
            </a:extLst>
          </p:cNvPr>
          <p:cNvSpPr/>
          <p:nvPr/>
        </p:nvSpPr>
        <p:spPr>
          <a:xfrm>
            <a:off x="3745591" y="1907000"/>
            <a:ext cx="776837" cy="616378"/>
          </a:xfrm>
          <a:prstGeom prst="cube">
            <a:avLst>
              <a:gd name="adj" fmla="val 46876"/>
            </a:avLst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/>
              <a:t>RPN</a:t>
            </a:r>
          </a:p>
        </p:txBody>
      </p:sp>
      <p:cxnSp>
        <p:nvCxnSpPr>
          <p:cNvPr id="110" name="Connettore 2 109">
            <a:extLst>
              <a:ext uri="{FF2B5EF4-FFF2-40B4-BE49-F238E27FC236}">
                <a16:creationId xmlns:a16="http://schemas.microsoft.com/office/drawing/2014/main" id="{E4459776-B963-4CAA-A043-2DFEE19CCF2F}"/>
              </a:ext>
            </a:extLst>
          </p:cNvPr>
          <p:cNvCxnSpPr>
            <a:cxnSpLocks/>
            <a:stCxn id="125" idx="4"/>
            <a:endCxn id="126" idx="2"/>
          </p:cNvCxnSpPr>
          <p:nvPr/>
        </p:nvCxnSpPr>
        <p:spPr>
          <a:xfrm>
            <a:off x="3523691" y="2359655"/>
            <a:ext cx="22190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36" name="Connettore 2 135">
            <a:extLst>
              <a:ext uri="{FF2B5EF4-FFF2-40B4-BE49-F238E27FC236}">
                <a16:creationId xmlns:a16="http://schemas.microsoft.com/office/drawing/2014/main" id="{72A0F786-7849-4773-9DB0-1DD4258955F8}"/>
              </a:ext>
            </a:extLst>
          </p:cNvPr>
          <p:cNvCxnSpPr>
            <a:cxnSpLocks/>
            <a:stCxn id="126" idx="4"/>
          </p:cNvCxnSpPr>
          <p:nvPr/>
        </p:nvCxnSpPr>
        <p:spPr>
          <a:xfrm>
            <a:off x="4233495" y="2359656"/>
            <a:ext cx="288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65" name="Connettore a gomito 164">
            <a:extLst>
              <a:ext uri="{FF2B5EF4-FFF2-40B4-BE49-F238E27FC236}">
                <a16:creationId xmlns:a16="http://schemas.microsoft.com/office/drawing/2014/main" id="{38623B2D-5DCC-4132-BE1D-61B07F5C8F31}"/>
              </a:ext>
            </a:extLst>
          </p:cNvPr>
          <p:cNvCxnSpPr>
            <a:cxnSpLocks/>
            <a:stCxn id="114" idx="2"/>
            <a:endCxn id="9" idx="1"/>
          </p:cNvCxnSpPr>
          <p:nvPr/>
        </p:nvCxnSpPr>
        <p:spPr>
          <a:xfrm rot="16200000" flipH="1">
            <a:off x="4620559" y="2902366"/>
            <a:ext cx="1333938" cy="13957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87" name="Connettore a gomito 186">
            <a:extLst>
              <a:ext uri="{FF2B5EF4-FFF2-40B4-BE49-F238E27FC236}">
                <a16:creationId xmlns:a16="http://schemas.microsoft.com/office/drawing/2014/main" id="{F706ABAD-077F-428D-9C47-73A1F5C8711E}"/>
              </a:ext>
            </a:extLst>
          </p:cNvPr>
          <p:cNvCxnSpPr>
            <a:stCxn id="9" idx="3"/>
            <a:endCxn id="10" idx="1"/>
          </p:cNvCxnSpPr>
          <p:nvPr/>
        </p:nvCxnSpPr>
        <p:spPr>
          <a:xfrm flipV="1">
            <a:off x="5856324" y="2320194"/>
            <a:ext cx="326365" cy="131892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89" name="Connettore a gomito 188">
            <a:extLst>
              <a:ext uri="{FF2B5EF4-FFF2-40B4-BE49-F238E27FC236}">
                <a16:creationId xmlns:a16="http://schemas.microsoft.com/office/drawing/2014/main" id="{64B53B57-6384-4B98-838D-A9489FE06CB1}"/>
              </a:ext>
            </a:extLst>
          </p:cNvPr>
          <p:cNvCxnSpPr>
            <a:stCxn id="9" idx="3"/>
            <a:endCxn id="14" idx="1"/>
          </p:cNvCxnSpPr>
          <p:nvPr/>
        </p:nvCxnSpPr>
        <p:spPr>
          <a:xfrm>
            <a:off x="5856324" y="3639121"/>
            <a:ext cx="328125" cy="54777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199" name="Immagine 198">
            <a:extLst>
              <a:ext uri="{FF2B5EF4-FFF2-40B4-BE49-F238E27FC236}">
                <a16:creationId xmlns:a16="http://schemas.microsoft.com/office/drawing/2014/main" id="{A111D8B5-3102-470C-8FB7-F9048B79DA6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720" t="3942" r="1615" b="3752"/>
          <a:stretch/>
        </p:blipFill>
        <p:spPr>
          <a:xfrm>
            <a:off x="6423813" y="3338807"/>
            <a:ext cx="2332593" cy="1152000"/>
          </a:xfrm>
          <a:prstGeom prst="rect">
            <a:avLst/>
          </a:prstGeom>
          <a:scene3d>
            <a:camera prst="isometricOffAxis2Right"/>
            <a:lightRig rig="threePt" dir="t"/>
          </a:scene3d>
        </p:spPr>
      </p:pic>
      <p:pic>
        <p:nvPicPr>
          <p:cNvPr id="200" name="Immagine 199">
            <a:extLst>
              <a:ext uri="{FF2B5EF4-FFF2-40B4-BE49-F238E27FC236}">
                <a16:creationId xmlns:a16="http://schemas.microsoft.com/office/drawing/2014/main" id="{FFBFE36B-FCD8-46CA-8D2D-EA61B25448D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59" t="2292" r="692" b="3478"/>
          <a:stretch/>
        </p:blipFill>
        <p:spPr>
          <a:xfrm>
            <a:off x="6721502" y="3328921"/>
            <a:ext cx="2380929" cy="1152000"/>
          </a:xfrm>
          <a:prstGeom prst="rect">
            <a:avLst/>
          </a:prstGeom>
          <a:scene3d>
            <a:camera prst="isometricOffAxis2Right"/>
            <a:lightRig rig="threePt" dir="t"/>
          </a:scene3d>
        </p:spPr>
      </p:pic>
      <p:pic>
        <p:nvPicPr>
          <p:cNvPr id="147" name="Immagine 146">
            <a:extLst>
              <a:ext uri="{FF2B5EF4-FFF2-40B4-BE49-F238E27FC236}">
                <a16:creationId xmlns:a16="http://schemas.microsoft.com/office/drawing/2014/main" id="{3458D163-5D9B-4476-8558-4242D736BBA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/>
          <a:stretch/>
        </p:blipFill>
        <p:spPr>
          <a:xfrm>
            <a:off x="6921568" y="1371893"/>
            <a:ext cx="2652581" cy="1512000"/>
          </a:xfrm>
          <a:prstGeom prst="rect">
            <a:avLst/>
          </a:prstGeom>
          <a:scene3d>
            <a:camera prst="isometricOffAxis2Right"/>
            <a:lightRig rig="threePt" dir="t"/>
          </a:scene3d>
        </p:spPr>
      </p:pic>
      <p:cxnSp>
        <p:nvCxnSpPr>
          <p:cNvPr id="204" name="Connettore 2 203">
            <a:extLst>
              <a:ext uri="{FF2B5EF4-FFF2-40B4-BE49-F238E27FC236}">
                <a16:creationId xmlns:a16="http://schemas.microsoft.com/office/drawing/2014/main" id="{9CFD9A83-0CF1-4C38-A233-29631AC7B3A7}"/>
              </a:ext>
            </a:extLst>
          </p:cNvPr>
          <p:cNvCxnSpPr>
            <a:stCxn id="11" idx="3"/>
          </p:cNvCxnSpPr>
          <p:nvPr/>
        </p:nvCxnSpPr>
        <p:spPr>
          <a:xfrm>
            <a:off x="7539269" y="1828312"/>
            <a:ext cx="17598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05" name="Connettore 2 204">
            <a:extLst>
              <a:ext uri="{FF2B5EF4-FFF2-40B4-BE49-F238E27FC236}">
                <a16:creationId xmlns:a16="http://schemas.microsoft.com/office/drawing/2014/main" id="{BE7392D9-6462-44AF-B9C8-0EEB260F6A36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7539269" y="2796470"/>
            <a:ext cx="17598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11" name="Connettore 2 210">
            <a:extLst>
              <a:ext uri="{FF2B5EF4-FFF2-40B4-BE49-F238E27FC236}">
                <a16:creationId xmlns:a16="http://schemas.microsoft.com/office/drawing/2014/main" id="{24DE0E3E-3290-4B6D-A957-1845082FFAD6}"/>
              </a:ext>
            </a:extLst>
          </p:cNvPr>
          <p:cNvCxnSpPr>
            <a:cxnSpLocks/>
          </p:cNvCxnSpPr>
          <p:nvPr/>
        </p:nvCxnSpPr>
        <p:spPr>
          <a:xfrm>
            <a:off x="2906071" y="3851931"/>
            <a:ext cx="245124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1457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4D89FFF-386C-4ECB-81E4-5C42443FF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Task del Progetto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97E2EE0-598E-4229-860B-0B6B0681AC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1800" b="1" err="1"/>
              <a:t>Instance</a:t>
            </a:r>
            <a:r>
              <a:rPr lang="it-IT" sz="1800" b="1"/>
              <a:t> </a:t>
            </a:r>
            <a:r>
              <a:rPr lang="it-IT" sz="1800" b="1" err="1"/>
              <a:t>Segmentation</a:t>
            </a:r>
            <a:r>
              <a:rPr lang="it-IT" sz="1800" b="1"/>
              <a:t> </a:t>
            </a:r>
            <a:r>
              <a:rPr lang="it-IT" sz="1800"/>
              <a:t>di immagini rilevate in contesti urbani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6B361C8-2FF9-4D3B-A608-846D4259F4D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2</a:t>
            </a:fld>
            <a:endParaRPr lang="it-IT"/>
          </a:p>
        </p:txBody>
      </p:sp>
      <p:graphicFrame>
        <p:nvGraphicFramePr>
          <p:cNvPr id="5" name="Diagramma 4">
            <a:extLst>
              <a:ext uri="{FF2B5EF4-FFF2-40B4-BE49-F238E27FC236}">
                <a16:creationId xmlns:a16="http://schemas.microsoft.com/office/drawing/2014/main" id="{4EA6246E-30A9-419F-AE12-49088A0BF41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9804909"/>
              </p:ext>
            </p:extLst>
          </p:nvPr>
        </p:nvGraphicFramePr>
        <p:xfrm>
          <a:off x="1469434" y="2225358"/>
          <a:ext cx="6205132" cy="29181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Immagine 6" descr="Immagine che contiene testo&#10;&#10;Descrizione generata automaticamente">
            <a:extLst>
              <a:ext uri="{FF2B5EF4-FFF2-40B4-BE49-F238E27FC236}">
                <a16:creationId xmlns:a16="http://schemas.microsoft.com/office/drawing/2014/main" id="{23E21232-97F6-4349-A17C-1026BA535F8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22179" y="498878"/>
            <a:ext cx="1865562" cy="353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1568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DAD6D0B-5278-4786-A917-3029CEC6CD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Problema multi-task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1663629C-FE45-47BB-BA11-A4151632FF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498" y="1086799"/>
            <a:ext cx="7541950" cy="3725700"/>
          </a:xfrm>
        </p:spPr>
        <p:txBody>
          <a:bodyPr/>
          <a:lstStyle/>
          <a:p>
            <a:r>
              <a:rPr lang="it-IT" sz="1800"/>
              <a:t>La </a:t>
            </a:r>
            <a:r>
              <a:rPr lang="it-IT" sz="1800" err="1"/>
              <a:t>loss</a:t>
            </a:r>
            <a:r>
              <a:rPr lang="it-IT" sz="1800"/>
              <a:t> totale è costituita dalla somma pesata di 5 </a:t>
            </a:r>
            <a:r>
              <a:rPr lang="it-IT" sz="1800" err="1"/>
              <a:t>loss</a:t>
            </a:r>
            <a:r>
              <a:rPr lang="it-IT" sz="1800"/>
              <a:t>:</a:t>
            </a:r>
          </a:p>
          <a:p>
            <a:pPr lvl="1"/>
            <a:endParaRPr lang="it-IT" sz="1200"/>
          </a:p>
          <a:p>
            <a:pPr lvl="1"/>
            <a:endParaRPr lang="it-IT" sz="1200" b="0"/>
          </a:p>
          <a:p>
            <a:pPr lvl="1"/>
            <a:endParaRPr lang="it-IT" sz="1600" b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2C00D69-3193-4ACD-BF43-E7818C8FBF6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20</a:t>
            </a:fld>
            <a:endParaRPr lang="it-IT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E92C74DA-64DE-4A60-A1EE-0C873EB094E2}"/>
                  </a:ext>
                </a:extLst>
              </p:cNvPr>
              <p:cNvSpPr txBox="1"/>
              <p:nvPr/>
            </p:nvSpPr>
            <p:spPr>
              <a:xfrm>
                <a:off x="1165475" y="2514229"/>
                <a:ext cx="7541950" cy="3617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810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it-IT" sz="1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sz="1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it-IT" sz="1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it-IT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it-IT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𝑅𝑃</m:t>
                          </m:r>
                          <m:sSub>
                            <m:sSubPr>
                              <m:ctrlPr>
                                <a:rPr lang="it-IT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it-IT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𝑏𝑜𝑥</m:t>
                              </m:r>
                            </m:sub>
                          </m:sSub>
                        </m:sub>
                      </m:sSub>
                      <m:r>
                        <a:rPr lang="it-IT" sz="1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sz="1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it-IT" sz="1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it-IT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it-IT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𝑅𝑃</m:t>
                          </m:r>
                          <m:sSub>
                            <m:sSubPr>
                              <m:ctrlPr>
                                <a:rPr lang="it-IT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it-IT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𝑐𝑙𝑎𝑠𝑠</m:t>
                              </m:r>
                            </m:sub>
                          </m:sSub>
                        </m:sub>
                      </m:sSub>
                      <m:r>
                        <a:rPr lang="it-IT" sz="1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sz="1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it-IT" sz="1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it-IT" sz="16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it-IT" sz="16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it-IT" sz="16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it-IT" sz="16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𝐶𝑁</m:t>
                          </m:r>
                          <m:sSub>
                            <m:sSubPr>
                              <m:ctrlPr>
                                <a:rPr lang="it-IT" sz="1600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600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it-IT" sz="1600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𝑏𝑜𝑥</m:t>
                              </m:r>
                            </m:sub>
                          </m:sSub>
                        </m:sub>
                      </m:sSub>
                      <m:r>
                        <a:rPr lang="it-IT" sz="1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sz="1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it-IT" sz="1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sSub>
                        <m:sSubPr>
                          <m:ctrlPr>
                            <a:rPr lang="it-IT" sz="16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it-IT" sz="16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it-IT" sz="16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it-IT" sz="16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𝐶𝑁</m:t>
                          </m:r>
                          <m:sSub>
                            <m:sSubPr>
                              <m:ctrlPr>
                                <a:rPr lang="it-IT" sz="1600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600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it-IT" sz="1600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𝑐𝑙𝑎𝑠𝑠</m:t>
                              </m:r>
                            </m:sub>
                          </m:sSub>
                          <m:r>
                            <a:rPr lang="it-IT" sz="16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it-IT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it-IT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sSub>
                        <m:sSubPr>
                          <m:ctrlPr>
                            <a:rPr lang="it-IT" sz="160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it-IT" sz="16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it-IT" sz="16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it-IT" sz="16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𝐶𝑁</m:t>
                          </m:r>
                          <m:sSub>
                            <m:sSubPr>
                              <m:ctrlPr>
                                <a:rPr lang="it-IT" sz="16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6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it-IT" sz="1600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𝑚𝑎𝑠𝑘</m:t>
                              </m:r>
                            </m:sub>
                          </m:sSub>
                          <m:r>
                            <a:rPr lang="it-IT" sz="16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it-IT" sz="1600" b="0">
                  <a:solidFill>
                    <a:schemeClr val="tx2"/>
                  </a:solidFill>
                </a:endParaRPr>
              </a:p>
            </p:txBody>
          </p:sp>
        </mc:Choice>
        <mc:Fallback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E92C74DA-64DE-4A60-A1EE-0C873EB094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5475" y="2514229"/>
                <a:ext cx="7541950" cy="36170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asellaDiTesto 5">
            <a:extLst>
              <a:ext uri="{FF2B5EF4-FFF2-40B4-BE49-F238E27FC236}">
                <a16:creationId xmlns:a16="http://schemas.microsoft.com/office/drawing/2014/main" id="{6DE4D80D-AAAD-45B2-8789-D5471721248D}"/>
              </a:ext>
            </a:extLst>
          </p:cNvPr>
          <p:cNvSpPr txBox="1"/>
          <p:nvPr/>
        </p:nvSpPr>
        <p:spPr>
          <a:xfrm>
            <a:off x="2629801" y="2001793"/>
            <a:ext cx="6215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b="1">
                <a:solidFill>
                  <a:schemeClr val="accent1"/>
                </a:solidFill>
                <a:latin typeface="Quicksand" panose="020B0604020202020204" charset="0"/>
              </a:rPr>
              <a:t>RPN</a:t>
            </a:r>
            <a:endParaRPr lang="it-IT" b="1">
              <a:solidFill>
                <a:schemeClr val="accent1"/>
              </a:solidFill>
              <a:latin typeface="Quicksand" panose="020B0604020202020204" charset="0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F3E14EDE-11B2-45D0-BDD4-0717FC559D42}"/>
              </a:ext>
            </a:extLst>
          </p:cNvPr>
          <p:cNvSpPr txBox="1"/>
          <p:nvPr/>
        </p:nvSpPr>
        <p:spPr>
          <a:xfrm>
            <a:off x="5436450" y="2001793"/>
            <a:ext cx="18122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b="1" err="1">
                <a:solidFill>
                  <a:schemeClr val="accent3"/>
                </a:solidFill>
                <a:latin typeface="Quicksand" panose="020B0604020202020204" charset="0"/>
              </a:rPr>
              <a:t>Mask</a:t>
            </a:r>
            <a:r>
              <a:rPr lang="it-IT" sz="1600" b="1">
                <a:solidFill>
                  <a:schemeClr val="accent3"/>
                </a:solidFill>
                <a:latin typeface="Quicksand" panose="020B0604020202020204" charset="0"/>
              </a:rPr>
              <a:t> R-CNN</a:t>
            </a:r>
            <a:endParaRPr lang="it-IT" b="1">
              <a:solidFill>
                <a:schemeClr val="accent3"/>
              </a:solidFill>
              <a:latin typeface="Quicksand" panose="020B0604020202020204" charset="0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394AE74E-3A57-439B-829F-047EFFA4BB02}"/>
              </a:ext>
            </a:extLst>
          </p:cNvPr>
          <p:cNvSpPr txBox="1"/>
          <p:nvPr/>
        </p:nvSpPr>
        <p:spPr>
          <a:xfrm>
            <a:off x="1720494" y="2949649"/>
            <a:ext cx="11144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err="1">
                <a:solidFill>
                  <a:schemeClr val="accent1"/>
                </a:solidFill>
                <a:latin typeface="Quicksand" panose="020B0604020202020204" charset="0"/>
              </a:rPr>
              <a:t>Smooth</a:t>
            </a:r>
            <a:r>
              <a:rPr lang="it-IT">
                <a:solidFill>
                  <a:schemeClr val="accent1"/>
                </a:solidFill>
                <a:latin typeface="Quicksand" panose="020B0604020202020204" charset="0"/>
              </a:rPr>
              <a:t> L1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782372F6-ED64-48C6-AFF2-BDEF8456206C}"/>
              </a:ext>
            </a:extLst>
          </p:cNvPr>
          <p:cNvSpPr txBox="1"/>
          <p:nvPr/>
        </p:nvSpPr>
        <p:spPr>
          <a:xfrm>
            <a:off x="2711286" y="2953714"/>
            <a:ext cx="149304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>
                <a:solidFill>
                  <a:schemeClr val="accent1"/>
                </a:solidFill>
                <a:latin typeface="Quicksand" panose="020B0604020202020204" charset="0"/>
              </a:rPr>
              <a:t>Sparse </a:t>
            </a:r>
            <a:r>
              <a:rPr lang="it-IT" err="1">
                <a:solidFill>
                  <a:schemeClr val="accent1"/>
                </a:solidFill>
                <a:latin typeface="Quicksand" panose="020B0604020202020204" charset="0"/>
              </a:rPr>
              <a:t>categorical</a:t>
            </a:r>
            <a:r>
              <a:rPr lang="it-IT">
                <a:solidFill>
                  <a:schemeClr val="accent1"/>
                </a:solidFill>
                <a:latin typeface="Quicksand" panose="020B0604020202020204" charset="0"/>
              </a:rPr>
              <a:t> cross-</a:t>
            </a:r>
            <a:r>
              <a:rPr lang="it-IT" err="1">
                <a:solidFill>
                  <a:schemeClr val="accent1"/>
                </a:solidFill>
                <a:latin typeface="Quicksand" panose="020B0604020202020204" charset="0"/>
              </a:rPr>
              <a:t>entropy</a:t>
            </a:r>
            <a:endParaRPr lang="it-IT">
              <a:solidFill>
                <a:schemeClr val="accent1"/>
              </a:solidFill>
              <a:latin typeface="Quicksand" panose="020B0604020202020204" charset="0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F6F49562-B12F-4E4C-A086-842BB4171E57}"/>
              </a:ext>
            </a:extLst>
          </p:cNvPr>
          <p:cNvSpPr txBox="1"/>
          <p:nvPr/>
        </p:nvSpPr>
        <p:spPr>
          <a:xfrm>
            <a:off x="7052588" y="2872563"/>
            <a:ext cx="14930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err="1">
                <a:solidFill>
                  <a:schemeClr val="accent3"/>
                </a:solidFill>
                <a:latin typeface="Quicksand" panose="020B0604020202020204" charset="0"/>
              </a:rPr>
              <a:t>Binary</a:t>
            </a:r>
            <a:br>
              <a:rPr lang="it-IT">
                <a:solidFill>
                  <a:schemeClr val="accent3"/>
                </a:solidFill>
                <a:latin typeface="Quicksand" panose="020B0604020202020204" charset="0"/>
              </a:rPr>
            </a:br>
            <a:r>
              <a:rPr lang="it-IT">
                <a:solidFill>
                  <a:schemeClr val="accent3"/>
                </a:solidFill>
                <a:latin typeface="Quicksand" panose="020B0604020202020204" charset="0"/>
              </a:rPr>
              <a:t>cross-</a:t>
            </a:r>
            <a:r>
              <a:rPr lang="it-IT" err="1">
                <a:solidFill>
                  <a:schemeClr val="accent3"/>
                </a:solidFill>
                <a:latin typeface="Quicksand" panose="020B0604020202020204" charset="0"/>
              </a:rPr>
              <a:t>entropy</a:t>
            </a:r>
            <a:endParaRPr lang="it-IT">
              <a:solidFill>
                <a:schemeClr val="accent3"/>
              </a:solidFill>
              <a:latin typeface="Quicksand" panose="020B0604020202020204" charset="0"/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DA662B5F-3C81-4C97-8B30-DDEB99FEA759}"/>
              </a:ext>
            </a:extLst>
          </p:cNvPr>
          <p:cNvSpPr txBox="1"/>
          <p:nvPr/>
        </p:nvSpPr>
        <p:spPr>
          <a:xfrm>
            <a:off x="5450109" y="2872563"/>
            <a:ext cx="149304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>
                <a:solidFill>
                  <a:schemeClr val="accent3"/>
                </a:solidFill>
                <a:latin typeface="Quicksand" panose="020B0604020202020204" charset="0"/>
              </a:rPr>
              <a:t>Sparse </a:t>
            </a:r>
            <a:r>
              <a:rPr lang="it-IT" err="1">
                <a:solidFill>
                  <a:schemeClr val="accent3"/>
                </a:solidFill>
                <a:latin typeface="Quicksand" panose="020B0604020202020204" charset="0"/>
              </a:rPr>
              <a:t>categorical</a:t>
            </a:r>
            <a:r>
              <a:rPr lang="it-IT">
                <a:solidFill>
                  <a:schemeClr val="accent3"/>
                </a:solidFill>
                <a:latin typeface="Quicksand" panose="020B0604020202020204" charset="0"/>
              </a:rPr>
              <a:t> cross-</a:t>
            </a:r>
            <a:r>
              <a:rPr lang="it-IT" err="1">
                <a:solidFill>
                  <a:schemeClr val="accent3"/>
                </a:solidFill>
                <a:latin typeface="Quicksand" panose="020B0604020202020204" charset="0"/>
              </a:rPr>
              <a:t>entropy</a:t>
            </a:r>
            <a:endParaRPr lang="it-IT">
              <a:solidFill>
                <a:schemeClr val="accent3"/>
              </a:solidFill>
              <a:latin typeface="Quicksand" panose="020B0604020202020204" charset="0"/>
            </a:endParaRPr>
          </a:p>
          <a:p>
            <a:pPr algn="ctr"/>
            <a:endParaRPr lang="it-IT">
              <a:solidFill>
                <a:schemeClr val="accent3"/>
              </a:solidFill>
              <a:latin typeface="Quicksand" panose="020B0604020202020204" charset="0"/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046F4127-DFA1-4958-B42B-29D8A87675C1}"/>
              </a:ext>
            </a:extLst>
          </p:cNvPr>
          <p:cNvSpPr txBox="1"/>
          <p:nvPr/>
        </p:nvSpPr>
        <p:spPr>
          <a:xfrm>
            <a:off x="4142514" y="2945361"/>
            <a:ext cx="14930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err="1">
                <a:solidFill>
                  <a:schemeClr val="accent3"/>
                </a:solidFill>
                <a:latin typeface="Quicksand" panose="020B0604020202020204" charset="0"/>
              </a:rPr>
              <a:t>Smooth</a:t>
            </a:r>
            <a:r>
              <a:rPr lang="it-IT">
                <a:solidFill>
                  <a:schemeClr val="accent3"/>
                </a:solidFill>
                <a:latin typeface="Quicksand" panose="020B0604020202020204" charset="0"/>
              </a:rPr>
              <a:t> L1</a:t>
            </a:r>
          </a:p>
        </p:txBody>
      </p:sp>
      <p:sp>
        <p:nvSpPr>
          <p:cNvPr id="13" name="Parentesi graffa chiusa 12">
            <a:extLst>
              <a:ext uri="{FF2B5EF4-FFF2-40B4-BE49-F238E27FC236}">
                <a16:creationId xmlns:a16="http://schemas.microsoft.com/office/drawing/2014/main" id="{9A29606F-7D2C-48DA-9EC2-620F6354771D}"/>
              </a:ext>
            </a:extLst>
          </p:cNvPr>
          <p:cNvSpPr/>
          <p:nvPr/>
        </p:nvSpPr>
        <p:spPr>
          <a:xfrm rot="16200000">
            <a:off x="2866066" y="1407612"/>
            <a:ext cx="148975" cy="2114179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Parentesi graffa chiusa 13">
            <a:extLst>
              <a:ext uri="{FF2B5EF4-FFF2-40B4-BE49-F238E27FC236}">
                <a16:creationId xmlns:a16="http://schemas.microsoft.com/office/drawing/2014/main" id="{287F615E-A1A9-48B3-B71C-2EE0C08A4FCF}"/>
              </a:ext>
            </a:extLst>
          </p:cNvPr>
          <p:cNvSpPr/>
          <p:nvPr/>
        </p:nvSpPr>
        <p:spPr>
          <a:xfrm rot="16200000">
            <a:off x="6209963" y="450971"/>
            <a:ext cx="155197" cy="4021238"/>
          </a:xfrm>
          <a:prstGeom prst="rightBrac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20374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DAD6D0B-5278-4786-A917-3029CEC6CD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Problema multi-task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testo 2">
                <a:extLst>
                  <a:ext uri="{FF2B5EF4-FFF2-40B4-BE49-F238E27FC236}">
                    <a16:creationId xmlns:a16="http://schemas.microsoft.com/office/drawing/2014/main" id="{1663629C-FE45-47BB-BA11-A4151632FFD5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1165498" y="1086799"/>
                <a:ext cx="7541950" cy="3725700"/>
              </a:xfrm>
            </p:spPr>
            <p:txBody>
              <a:bodyPr/>
              <a:lstStyle/>
              <a:p>
                <a:r>
                  <a:rPr lang="it-IT" sz="1800">
                    <a:latin typeface="Quicksand" panose="020B0604020202020204" charset="0"/>
                  </a:rPr>
                  <a:t>Smooth L1</a:t>
                </a:r>
              </a:p>
              <a:p>
                <a:pPr marL="5334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sSub>
                            <m:sSubPr>
                              <m:ctrlP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𝑠𝐿</m:t>
                              </m:r>
                            </m:e>
                            <m:sub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𝑑𝑜𝑣𝑒</m:t>
                      </m:r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f>
                                <m:fPr>
                                  <m:ctrlPr>
                                    <a:rPr lang="it-IT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it-IT" sz="1600" b="0" i="1" smtClean="0">
                                      <a:latin typeface="Cambria Math" panose="02040503050406030204" pitchFamily="18" charset="0"/>
                                    </a:rPr>
                                    <m:t>0.5</m:t>
                                  </m:r>
                                  <m:sSup>
                                    <m:sSupPr>
                                      <m:ctrlPr>
                                        <a:rPr lang="it-IT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it-IT" sz="1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it-IT" sz="16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it-IT" sz="16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it-IT" sz="16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it-IT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it-IT" sz="16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it-IT" sz="16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it-IT" sz="16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it-IT" sz="16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it-IT" sz="1600" b="0" i="1" smtClean="0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den>
                              </m:f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𝑠𝑒</m:t>
                              </m:r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it-IT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it-IT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sz="16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it-IT" sz="16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it-IT" sz="16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it-IT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sz="16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it-IT" sz="16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it-IT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it-IT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sz="16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it-IT" sz="16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it-IT" sz="16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it-IT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sz="16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it-IT" sz="16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−0.5</m:t>
                              </m:r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𝑎𝑙𝑡𝑟𝑖𝑚𝑒𝑛𝑡𝑖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it-IT" sz="1600" b="0"/>
              </a:p>
              <a:p>
                <a:r>
                  <a:rPr lang="it-IT" sz="1800" err="1"/>
                  <a:t>Categorical</a:t>
                </a:r>
                <a:r>
                  <a:rPr lang="it-IT" sz="1800"/>
                  <a:t> cross-</a:t>
                </a:r>
                <a:r>
                  <a:rPr lang="it-IT" sz="1800" err="1"/>
                  <a:t>entropy</a:t>
                </a:r>
                <a:endParaRPr lang="it-IT" sz="1800"/>
              </a:p>
              <a:p>
                <a:pPr marL="381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𝐶𝐸</m:t>
                          </m:r>
                        </m:sub>
                      </m:sSub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f>
                            <m:fPr>
                              <m:ctrlP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p>
                            <m:e>
                              <m:nary>
                                <m:naryPr>
                                  <m:chr m:val="∑"/>
                                  <m:ctrlPr>
                                    <a:rPr lang="it-IT" sz="16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it-IT" sz="16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  <m:r>
                                    <a:rPr lang="it-IT" sz="1600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it-IT" sz="160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lang="it-IT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it-IT" sz="16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it-IT" sz="1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it-IT" sz="1600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  <m:sup>
                                      <m:r>
                                        <a:rPr lang="it-IT" sz="1600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sup>
                                  </m:sSubSup>
                                  <m:func>
                                    <m:funcPr>
                                      <m:ctrlPr>
                                        <a:rPr lang="it-IT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it-IT" sz="1600"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it-IT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it-IT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sSubSup>
                                                <m:sSubSupPr>
                                                  <m:ctrlPr>
                                                    <a:rPr lang="it-IT" sz="16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SupPr>
                                                <m:e>
                                                  <m:r>
                                                    <a:rPr lang="it-IT" sz="16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it-IT" sz="16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  <m:r>
                                                    <a:rPr lang="it-IT" sz="16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𝑚</m:t>
                                                  </m:r>
                                                </m:sub>
                                                <m:sup>
                                                  <m:r>
                                                    <a:rPr lang="it-IT" sz="16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𝑐</m:t>
                                                  </m:r>
                                                </m:sup>
                                              </m:sSubSup>
                                            </m:e>
                                          </m:acc>
                                        </m:e>
                                      </m:d>
                                    </m:e>
                                  </m:func>
                                </m:e>
                              </m:nary>
                            </m:e>
                          </m:nary>
                        </m:e>
                      </m:nary>
                    </m:oMath>
                  </m:oMathPara>
                </a14:m>
                <a:endParaRPr lang="it-IT" sz="1800" b="0"/>
              </a:p>
              <a:p>
                <a:r>
                  <a:rPr lang="it-IT" sz="1800" b="0" err="1"/>
                  <a:t>Binary</a:t>
                </a:r>
                <a:r>
                  <a:rPr lang="it-IT" sz="1800" b="0"/>
                  <a:t> cross-</a:t>
                </a:r>
                <a:r>
                  <a:rPr lang="it-IT" sz="1800" b="0" err="1"/>
                  <a:t>entropy</a:t>
                </a:r>
                <a:endParaRPr lang="it-IT" sz="1800" b="0"/>
              </a:p>
              <a:p>
                <a:pPr marL="381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𝐵𝐶𝐸</m:t>
                          </m:r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it-IT" sz="1600" i="1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it-IT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it-IT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it-IT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6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it-IT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it-IT" sz="16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it-IT" sz="16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it-IT" sz="160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it-IT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it-IT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it-IT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it-IT" sz="1600" i="1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it-IT" sz="16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  <m:r>
                                                <a:rPr lang="it-IT" sz="16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𝑚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</m:e>
                                  </m:d>
                                </m:e>
                              </m:func>
                              <m:r>
                                <m:rPr>
                                  <m:nor/>
                                </m:rPr>
                                <a:rPr lang="it-IT" sz="1600" dirty="0"/>
                                <m:t>+ </m:t>
                              </m:r>
                              <m:r>
                                <a:rPr lang="it-IT" sz="1600">
                                  <a:latin typeface="Cambria Math" panose="02040503050406030204" pitchFamily="18" charset="0"/>
                                </a:rPr>
                                <m:t>(1−</m:t>
                              </m:r>
                              <m:sSub>
                                <m:sSubPr>
                                  <m:ctrlPr>
                                    <a:rPr lang="it-IT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6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it-IT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it-IT" sz="16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func>
                                <m:funcPr>
                                  <m:ctrlPr>
                                    <a:rPr lang="it-IT" sz="16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it-IT" sz="160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it-IT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it-IT" sz="1600" i="1"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acc>
                                        <m:accPr>
                                          <m:chr m:val="̂"/>
                                          <m:ctrlPr>
                                            <a:rPr lang="it-IT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it-IT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it-IT" sz="1600" i="1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it-IT" sz="16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  <m:r>
                                                <a:rPr lang="it-IT" sz="16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𝑚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</m:e>
                                  </m:d>
                                </m:e>
                              </m:func>
                            </m:e>
                          </m:nary>
                        </m:e>
                      </m:nary>
                    </m:oMath>
                  </m:oMathPara>
                </a14:m>
                <a:endParaRPr lang="it-IT" sz="1600" b="0"/>
              </a:p>
              <a:p>
                <a:endParaRPr lang="it-IT"/>
              </a:p>
            </p:txBody>
          </p:sp>
        </mc:Choice>
        <mc:Fallback xmlns="">
          <p:sp>
            <p:nvSpPr>
              <p:cNvPr id="3" name="Segnaposto testo 2">
                <a:extLst>
                  <a:ext uri="{FF2B5EF4-FFF2-40B4-BE49-F238E27FC236}">
                    <a16:creationId xmlns:a16="http://schemas.microsoft.com/office/drawing/2014/main" id="{1663629C-FE45-47BB-BA11-A4151632FF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165498" y="1086799"/>
                <a:ext cx="7541950" cy="3725700"/>
              </a:xfrm>
              <a:blipFill>
                <a:blip r:embed="rId2"/>
                <a:stretch>
                  <a:fillRect l="-1132" t="-16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2C00D69-3193-4ACD-BF43-E7818C8FBF6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21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997352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12560E5-1FDE-4679-9FAD-02B274CF0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Criticità di </a:t>
            </a:r>
            <a:r>
              <a:rPr lang="it-IT" err="1"/>
              <a:t>Matterport</a:t>
            </a:r>
            <a:endParaRPr lang="it-IT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61F95BAA-D765-4E33-9D84-F1F6718B07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475" y="981261"/>
            <a:ext cx="3360652" cy="3909947"/>
          </a:xfrm>
        </p:spPr>
        <p:txBody>
          <a:bodyPr/>
          <a:lstStyle/>
          <a:p>
            <a:pPr marL="101600" indent="0" algn="ctr">
              <a:buNone/>
            </a:pPr>
            <a:r>
              <a:rPr lang="it-IT" sz="1800">
                <a:solidFill>
                  <a:schemeClr val="accent1"/>
                </a:solidFill>
              </a:rPr>
              <a:t>Criticità</a:t>
            </a:r>
          </a:p>
          <a:p>
            <a:pPr>
              <a:buClr>
                <a:schemeClr val="tx2"/>
              </a:buClr>
            </a:pPr>
            <a:r>
              <a:rPr lang="it-IT" sz="1600">
                <a:solidFill>
                  <a:schemeClr val="tx2"/>
                </a:solidFill>
              </a:rPr>
              <a:t>Implementazione basata su </a:t>
            </a:r>
            <a:r>
              <a:rPr lang="it-IT" sz="1600" b="1" err="1">
                <a:solidFill>
                  <a:schemeClr val="tx2"/>
                </a:solidFill>
              </a:rPr>
              <a:t>TensorFlow</a:t>
            </a:r>
            <a:r>
              <a:rPr lang="it-IT" sz="1600" b="1">
                <a:solidFill>
                  <a:schemeClr val="tx2"/>
                </a:solidFill>
              </a:rPr>
              <a:t> 1</a:t>
            </a:r>
          </a:p>
          <a:p>
            <a:pPr>
              <a:buClr>
                <a:schemeClr val="tx2"/>
              </a:buClr>
            </a:pPr>
            <a:r>
              <a:rPr lang="it-IT" sz="1600">
                <a:solidFill>
                  <a:schemeClr val="tx2"/>
                </a:solidFill>
              </a:rPr>
              <a:t>Disponibile una versione della rete adattata al dataset </a:t>
            </a:r>
            <a:r>
              <a:rPr lang="it-IT" sz="1600" b="1">
                <a:solidFill>
                  <a:schemeClr val="tx2"/>
                </a:solidFill>
              </a:rPr>
              <a:t>COCO</a:t>
            </a:r>
          </a:p>
          <a:p>
            <a:pPr lvl="1"/>
            <a:r>
              <a:rPr lang="it-IT" sz="1400">
                <a:solidFill>
                  <a:schemeClr val="tx2"/>
                </a:solidFill>
              </a:rPr>
              <a:t>80 classi</a:t>
            </a:r>
          </a:p>
          <a:p>
            <a:pPr lvl="1"/>
            <a:r>
              <a:rPr lang="it-IT" sz="1400">
                <a:solidFill>
                  <a:schemeClr val="tx2"/>
                </a:solidFill>
              </a:rPr>
              <a:t>Immagini di dimensioni variabili</a:t>
            </a:r>
          </a:p>
          <a:p>
            <a:pPr>
              <a:buClr>
                <a:schemeClr val="tx2"/>
              </a:buClr>
            </a:pPr>
            <a:r>
              <a:rPr lang="it-IT" sz="1600">
                <a:solidFill>
                  <a:schemeClr val="tx2"/>
                </a:solidFill>
              </a:rPr>
              <a:t>Rappresentazione binaria delle maschere</a:t>
            </a:r>
          </a:p>
          <a:p>
            <a:pPr>
              <a:buClr>
                <a:schemeClr val="tx2"/>
              </a:buClr>
            </a:pPr>
            <a:r>
              <a:rPr lang="it-IT" sz="1600">
                <a:solidFill>
                  <a:schemeClr val="tx2"/>
                </a:solidFill>
              </a:rPr>
              <a:t>Possibilità di utilizzare come ottimizzatore solo SGD</a:t>
            </a:r>
          </a:p>
          <a:p>
            <a:pPr lvl="1"/>
            <a:endParaRPr lang="it-IT" sz="1600">
              <a:solidFill>
                <a:schemeClr val="tx2"/>
              </a:solidFill>
            </a:endParaRPr>
          </a:p>
          <a:p>
            <a:endParaRPr lang="it-IT" sz="1600">
              <a:solidFill>
                <a:schemeClr val="tx2"/>
              </a:solidFill>
            </a:endParaRPr>
          </a:p>
          <a:p>
            <a:endParaRPr lang="it-IT" sz="1600"/>
          </a:p>
          <a:p>
            <a:pPr lvl="1"/>
            <a:endParaRPr lang="it-IT" sz="1600"/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6563A915-C736-4CE7-A686-77A94345EDF1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671625" y="981262"/>
            <a:ext cx="3306900" cy="3979774"/>
          </a:xfrm>
        </p:spPr>
        <p:txBody>
          <a:bodyPr/>
          <a:lstStyle/>
          <a:p>
            <a:pPr marL="101600" indent="0" algn="ctr">
              <a:buNone/>
            </a:pPr>
            <a:r>
              <a:rPr lang="it-IT" sz="1800">
                <a:solidFill>
                  <a:schemeClr val="accent1"/>
                </a:solidFill>
              </a:rPr>
              <a:t>Soluzioni</a:t>
            </a:r>
          </a:p>
          <a:p>
            <a:pPr>
              <a:buClr>
                <a:schemeClr val="tx2"/>
              </a:buClr>
            </a:pPr>
            <a:r>
              <a:rPr lang="it-IT" sz="1600">
                <a:solidFill>
                  <a:schemeClr val="tx2"/>
                </a:solidFill>
              </a:rPr>
              <a:t>Implementazione basata su </a:t>
            </a:r>
            <a:r>
              <a:rPr lang="it-IT" sz="1600" b="1" err="1">
                <a:solidFill>
                  <a:schemeClr val="tx2"/>
                </a:solidFill>
              </a:rPr>
              <a:t>TensorFlow</a:t>
            </a:r>
            <a:r>
              <a:rPr lang="it-IT" sz="1600" b="1">
                <a:solidFill>
                  <a:schemeClr val="tx2"/>
                </a:solidFill>
              </a:rPr>
              <a:t> 2</a:t>
            </a:r>
          </a:p>
          <a:p>
            <a:pPr>
              <a:buClr>
                <a:schemeClr val="tx2"/>
              </a:buClr>
            </a:pPr>
            <a:r>
              <a:rPr lang="it-IT" sz="1600">
                <a:solidFill>
                  <a:schemeClr val="tx2"/>
                </a:solidFill>
              </a:rPr>
              <a:t>Adattamento della rete a </a:t>
            </a:r>
            <a:r>
              <a:rPr lang="it-IT" sz="1600" b="1" err="1">
                <a:solidFill>
                  <a:schemeClr val="tx2"/>
                </a:solidFill>
              </a:rPr>
              <a:t>Cityscapes</a:t>
            </a:r>
            <a:endParaRPr lang="it-IT" sz="1600" b="1">
              <a:solidFill>
                <a:schemeClr val="tx2"/>
              </a:solidFill>
            </a:endParaRPr>
          </a:p>
          <a:p>
            <a:pPr lvl="1"/>
            <a:r>
              <a:rPr lang="it-IT" sz="1400">
                <a:solidFill>
                  <a:schemeClr val="tx2"/>
                </a:solidFill>
              </a:rPr>
              <a:t>10 classi</a:t>
            </a:r>
          </a:p>
          <a:p>
            <a:pPr lvl="1"/>
            <a:r>
              <a:rPr lang="it-IT" sz="1400">
                <a:solidFill>
                  <a:schemeClr val="tx2"/>
                </a:solidFill>
              </a:rPr>
              <a:t>Immagini 2048x1024</a:t>
            </a:r>
          </a:p>
          <a:p>
            <a:pPr>
              <a:buClr>
                <a:schemeClr val="tx2"/>
              </a:buClr>
            </a:pPr>
            <a:r>
              <a:rPr lang="it-IT" sz="1600">
                <a:solidFill>
                  <a:schemeClr val="tx2"/>
                </a:solidFill>
              </a:rPr>
              <a:t>Conversione dei file </a:t>
            </a:r>
            <a:r>
              <a:rPr lang="it-IT" sz="1600" i="1" err="1">
                <a:solidFill>
                  <a:schemeClr val="tx2"/>
                </a:solidFill>
              </a:rPr>
              <a:t>json</a:t>
            </a:r>
            <a:r>
              <a:rPr lang="it-IT" sz="1600" i="1">
                <a:solidFill>
                  <a:schemeClr val="tx2"/>
                </a:solidFill>
              </a:rPr>
              <a:t> </a:t>
            </a:r>
            <a:r>
              <a:rPr lang="it-IT" sz="1600">
                <a:solidFill>
                  <a:schemeClr val="tx2"/>
                </a:solidFill>
              </a:rPr>
              <a:t>in maschere binarie</a:t>
            </a:r>
          </a:p>
          <a:p>
            <a:pPr>
              <a:buClr>
                <a:schemeClr val="tx2"/>
              </a:buClr>
            </a:pPr>
            <a:r>
              <a:rPr lang="it-IT" sz="1600">
                <a:solidFill>
                  <a:schemeClr val="tx2"/>
                </a:solidFill>
              </a:rPr>
              <a:t>Implementata la possibilità di utilizzare anche l’ottimizzatore Adam</a:t>
            </a:r>
          </a:p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DD19272-6FFD-4A07-A622-01AC04B000A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22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799954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>
            <a:spLocks noGrp="1"/>
          </p:cNvSpPr>
          <p:nvPr>
            <p:ph type="ctrTitle"/>
          </p:nvPr>
        </p:nvSpPr>
        <p:spPr>
          <a:xfrm>
            <a:off x="1530175" y="2307788"/>
            <a:ext cx="6767100" cy="53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Babysitting</a:t>
            </a:r>
          </a:p>
        </p:txBody>
      </p:sp>
      <p:sp>
        <p:nvSpPr>
          <p:cNvPr id="95" name="Google Shape;95;p15"/>
          <p:cNvSpPr txBox="1">
            <a:spLocks noGrp="1"/>
          </p:cNvSpPr>
          <p:nvPr>
            <p:ph type="subTitle" idx="1"/>
          </p:nvPr>
        </p:nvSpPr>
        <p:spPr>
          <a:xfrm>
            <a:off x="1567326" y="2782913"/>
            <a:ext cx="6927900" cy="35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/>
              <a:t>Verifica del corretto funzionamento del modello</a:t>
            </a:r>
            <a:endParaRPr lang="it-IT"/>
          </a:p>
        </p:txBody>
      </p:sp>
      <p:sp>
        <p:nvSpPr>
          <p:cNvPr id="96" name="Google Shape;96;p15"/>
          <p:cNvSpPr txBox="1"/>
          <p:nvPr/>
        </p:nvSpPr>
        <p:spPr>
          <a:xfrm>
            <a:off x="526358" y="2279925"/>
            <a:ext cx="802500" cy="5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rPr>
              <a:t>3</a:t>
            </a:r>
            <a:endParaRPr sz="3000">
              <a:solidFill>
                <a:srgbClr val="2E3037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97" name="Google Shape;97;p15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923161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AF1E6ED-927E-4AC0-990E-FB39DBF89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Creazione del dataset ridotto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A2363D68-BF92-490B-8CC0-842BEA1191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1800"/>
              <a:t>Per diminuire la complessità computazionale in una prima fase si è scelto di ridurre le dimensioni del dataset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DFA19F9-702A-4A1E-B7A8-8044A6D75FA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24</a:t>
            </a:fld>
            <a:endParaRPr lang="it-IT"/>
          </a:p>
        </p:txBody>
      </p:sp>
      <p:graphicFrame>
        <p:nvGraphicFramePr>
          <p:cNvPr id="5" name="Grafico 8">
            <a:extLst>
              <a:ext uri="{FF2B5EF4-FFF2-40B4-BE49-F238E27FC236}">
                <a16:creationId xmlns:a16="http://schemas.microsoft.com/office/drawing/2014/main" id="{1F32C66E-5DDB-408E-B457-E1F5C32CAE5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31997408"/>
              </p:ext>
            </p:extLst>
          </p:nvPr>
        </p:nvGraphicFramePr>
        <p:xfrm>
          <a:off x="2306811" y="2125980"/>
          <a:ext cx="4530378" cy="246787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4062655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7CF2647-CBA4-43E3-9868-E77869834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err="1"/>
              <a:t>Babysitting</a:t>
            </a:r>
            <a:endParaRPr lang="it-IT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250ADF23-54A9-4520-BF90-EBE8260D86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497" y="1086799"/>
            <a:ext cx="6857977" cy="3725700"/>
          </a:xfrm>
        </p:spPr>
        <p:txBody>
          <a:bodyPr/>
          <a:lstStyle/>
          <a:p>
            <a:r>
              <a:rPr lang="it-IT" sz="1800"/>
              <a:t>Dataset ridotto</a:t>
            </a:r>
          </a:p>
          <a:p>
            <a:pPr lvl="1"/>
            <a:r>
              <a:rPr lang="it-IT" sz="1600"/>
              <a:t>Training set (154 immagini)</a:t>
            </a:r>
          </a:p>
          <a:p>
            <a:pPr lvl="1"/>
            <a:r>
              <a:rPr lang="it-IT" sz="1600"/>
              <a:t>Validazione effettuata sugli stessi dati di training</a:t>
            </a:r>
          </a:p>
          <a:p>
            <a:r>
              <a:rPr lang="it-IT" sz="1800"/>
              <a:t>Obiettivo</a:t>
            </a:r>
          </a:p>
          <a:p>
            <a:pPr lvl="1"/>
            <a:r>
              <a:rPr lang="it-IT" sz="1600"/>
              <a:t>Verificare l’andamento della </a:t>
            </a:r>
            <a:r>
              <a:rPr lang="it-IT" sz="1600" err="1"/>
              <a:t>loss</a:t>
            </a:r>
            <a:endParaRPr lang="it-IT" sz="1600"/>
          </a:p>
          <a:p>
            <a:pPr marL="38100" indent="0">
              <a:buNone/>
            </a:pPr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7F79334D-F08D-4B8D-95F9-58EFF5AA9E3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25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879048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916A8A5-3AC6-4B23-B07B-0950F13F8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Modello utilizzato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E8E16FC1-FFF3-4161-BD3A-29D21477A8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1800"/>
              <a:t>In tabella sono riportati i principali </a:t>
            </a:r>
            <a:r>
              <a:rPr lang="it-IT" sz="1800" err="1"/>
              <a:t>iperparametri</a:t>
            </a:r>
            <a:r>
              <a:rPr lang="it-IT" sz="1800"/>
              <a:t> utilizzati per il modello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53DB0C6-DAB5-4801-864F-9467626686A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26</a:t>
            </a:fld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Google Shape;645;p46">
                <a:extLst>
                  <a:ext uri="{FF2B5EF4-FFF2-40B4-BE49-F238E27FC236}">
                    <a16:creationId xmlns:a16="http://schemas.microsoft.com/office/drawing/2014/main" id="{52A4FE91-7AA6-4E09-A59E-F3B38C667214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886125073"/>
                  </p:ext>
                </p:extLst>
              </p:nvPr>
            </p:nvGraphicFramePr>
            <p:xfrm>
              <a:off x="2737301" y="2069299"/>
              <a:ext cx="3669397" cy="2743200"/>
            </p:xfrm>
            <a:graphic>
              <a:graphicData uri="http://schemas.openxmlformats.org/drawingml/2006/table">
                <a:tbl>
                  <a:tblPr>
                    <a:noFill/>
                    <a:tableStyleId>{C26A1B10-B252-4223-B86F-04C9745F295D}</a:tableStyleId>
                  </a:tblPr>
                  <a:tblGrid>
                    <a:gridCol w="1851813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817584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218360"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buNone/>
                          </a:pPr>
                          <a:r>
                            <a:rPr lang="it-IT" sz="1200" b="1" i="0" u="none" strike="noStrike" cap="none">
                              <a:solidFill>
                                <a:schemeClr val="lt2"/>
                              </a:solidFill>
                              <a:latin typeface="Quicksand"/>
                              <a:sym typeface="Arial"/>
                            </a:rPr>
                            <a:t>Iperparametro</a:t>
                          </a:r>
                        </a:p>
                      </a:txBody>
                      <a:tcPr>
                        <a:lnL w="9525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buNone/>
                          </a:pPr>
                          <a:r>
                            <a:rPr lang="it-IT" sz="1200" b="1" i="0" u="none" strike="noStrike" cap="none">
                              <a:solidFill>
                                <a:schemeClr val="lt2"/>
                              </a:solidFill>
                              <a:latin typeface="Quicksand"/>
                              <a:sym typeface="Arial"/>
                            </a:rPr>
                            <a:t>Valore</a:t>
                          </a:r>
                        </a:p>
                      </a:txBody>
                      <a:tcPr>
                        <a:lnL w="9525" cap="flat" cmpd="sng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accent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1836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it-IT" sz="1200" b="0" i="0" u="none" strike="noStrike" cap="none">
                              <a:solidFill>
                                <a:schemeClr val="lt2"/>
                              </a:solidFill>
                              <a:latin typeface="Quicksand"/>
                              <a:sym typeface="Arial"/>
                            </a:rPr>
                            <a:t>Pesi</a:t>
                          </a:r>
                        </a:p>
                      </a:txBody>
                      <a:tcPr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buNone/>
                          </a:pPr>
                          <a:r>
                            <a:rPr lang="it-IT" sz="1200" b="0" i="0" u="none" strike="noStrike" cap="none">
                              <a:solidFill>
                                <a:schemeClr val="lt2"/>
                              </a:solidFill>
                              <a:latin typeface="Quicksand"/>
                              <a:sym typeface="Arial"/>
                            </a:rPr>
                            <a:t>COCO</a:t>
                          </a:r>
                        </a:p>
                      </a:txBody>
                      <a:tcPr>
                        <a:lnL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21836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it-IT" sz="1200" b="0" i="0" u="none" strike="noStrike" cap="none">
                              <a:solidFill>
                                <a:schemeClr val="lt2"/>
                              </a:solidFill>
                              <a:latin typeface="Quicksand"/>
                              <a:sym typeface="Arial"/>
                            </a:rPr>
                            <a:t>Backbone</a:t>
                          </a:r>
                        </a:p>
                      </a:txBody>
                      <a:tcPr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buNone/>
                          </a:pPr>
                          <a:r>
                            <a:rPr lang="it-IT" sz="1200" b="0" i="0" u="none" strike="noStrike" cap="none">
                              <a:solidFill>
                                <a:schemeClr val="lt2"/>
                              </a:solidFill>
                              <a:latin typeface="Quicksand"/>
                              <a:sym typeface="Arial"/>
                            </a:rPr>
                            <a:t>ResNet101</a:t>
                          </a:r>
                        </a:p>
                      </a:txBody>
                      <a:tcPr>
                        <a:lnL w="9525" cap="flat" cmpd="sng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21836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it-IT" sz="1200" b="0" i="0" u="none" strike="noStrike" cap="none">
                              <a:solidFill>
                                <a:schemeClr val="lt2"/>
                              </a:solidFill>
                              <a:latin typeface="Quicksand"/>
                              <a:sym typeface="Arial"/>
                            </a:rPr>
                            <a:t>Ottimizzatore</a:t>
                          </a:r>
                        </a:p>
                      </a:txBody>
                      <a:tcPr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buNone/>
                          </a:pPr>
                          <a:r>
                            <a:rPr lang="it-IT" sz="1200" b="0" i="0" u="none" strike="noStrike" cap="none">
                              <a:solidFill>
                                <a:schemeClr val="lt2"/>
                              </a:solidFill>
                              <a:latin typeface="Quicksand"/>
                              <a:sym typeface="Arial"/>
                            </a:rPr>
                            <a:t>SGD</a:t>
                          </a:r>
                        </a:p>
                      </a:txBody>
                      <a:tcPr>
                        <a:lnL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9652215"/>
                      </a:ext>
                    </a:extLst>
                  </a:tr>
                  <a:tr h="21836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it-IT" sz="1200" b="0" i="0" u="none" strike="noStrike" cap="none">
                              <a:solidFill>
                                <a:schemeClr val="lt2"/>
                              </a:solidFill>
                              <a:latin typeface="Quicksand"/>
                              <a:sym typeface="Arial"/>
                            </a:rPr>
                            <a:t>Learning rate</a:t>
                          </a:r>
                        </a:p>
                      </a:txBody>
                      <a:tcPr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it-IT" sz="1200" i="1" dirty="0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it-IT" sz="1200" i="1" dirty="0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it-IT" sz="1200" i="1" dirty="0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−3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it-IT" sz="1200" b="0" i="0" u="none" strike="noStrike" cap="none">
                            <a:solidFill>
                              <a:schemeClr val="lt2"/>
                            </a:solidFill>
                            <a:latin typeface="Quicksand"/>
                            <a:sym typeface="Arial"/>
                          </a:endParaRPr>
                        </a:p>
                      </a:txBody>
                      <a:tcPr>
                        <a:lnL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40067071"/>
                      </a:ext>
                    </a:extLst>
                  </a:tr>
                  <a:tr h="21836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it-IT" sz="1200" b="0" i="0" u="none" strike="noStrike" cap="none">
                              <a:solidFill>
                                <a:schemeClr val="lt2"/>
                              </a:solidFill>
                              <a:latin typeface="Quicksand"/>
                              <a:sym typeface="Arial"/>
                            </a:rPr>
                            <a:t>Momentum</a:t>
                          </a:r>
                        </a:p>
                      </a:txBody>
                      <a:tcPr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buNone/>
                          </a:pPr>
                          <a:r>
                            <a:rPr lang="it-IT" sz="1200" b="0" i="0" u="none" strike="noStrike" cap="none">
                              <a:solidFill>
                                <a:schemeClr val="lt2"/>
                              </a:solidFill>
                              <a:latin typeface="Quicksand"/>
                              <a:sym typeface="Arial"/>
                            </a:rPr>
                            <a:t>0.9</a:t>
                          </a:r>
                        </a:p>
                      </a:txBody>
                      <a:tcPr>
                        <a:lnL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958853270"/>
                      </a:ext>
                    </a:extLst>
                  </a:tr>
                  <a:tr h="21836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it-IT" sz="1200" b="0" i="0" u="none" strike="noStrike" cap="none">
                              <a:solidFill>
                                <a:schemeClr val="accent1"/>
                              </a:solidFill>
                              <a:latin typeface="Quicksand"/>
                              <a:sym typeface="Arial"/>
                            </a:rPr>
                            <a:t>Weight decay</a:t>
                          </a:r>
                        </a:p>
                      </a:txBody>
                      <a:tcPr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buNone/>
                          </a:pPr>
                          <a:r>
                            <a:rPr lang="it-IT" sz="1200" b="0" i="0" u="none" strike="noStrike" cap="none">
                              <a:solidFill>
                                <a:schemeClr val="accent1"/>
                              </a:solidFill>
                              <a:latin typeface="Quicksand"/>
                              <a:sym typeface="Arial"/>
                            </a:rPr>
                            <a:t>0</a:t>
                          </a:r>
                        </a:p>
                      </a:txBody>
                      <a:tcPr>
                        <a:lnL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9581628"/>
                      </a:ext>
                    </a:extLst>
                  </a:tr>
                  <a:tr h="218360"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buNone/>
                          </a:pPr>
                          <a:r>
                            <a:rPr lang="it-IT" sz="1200" b="0" i="0" u="none" strike="noStrike" cap="none">
                              <a:solidFill>
                                <a:schemeClr val="lt2"/>
                              </a:solidFill>
                              <a:latin typeface="Quicksand"/>
                              <a:sym typeface="Arial"/>
                            </a:rPr>
                            <a:t>Training steps</a:t>
                          </a:r>
                        </a:p>
                      </a:txBody>
                      <a:tcPr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buNone/>
                          </a:pPr>
                          <a:r>
                            <a:rPr lang="it-IT" sz="1200" b="0" i="0" u="none" strike="noStrike" cap="none">
                              <a:solidFill>
                                <a:schemeClr val="lt2"/>
                              </a:solidFill>
                              <a:latin typeface="Quicksand"/>
                              <a:sym typeface="Arial"/>
                            </a:rPr>
                            <a:t>154</a:t>
                          </a:r>
                        </a:p>
                      </a:txBody>
                      <a:tcPr>
                        <a:lnL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58391634"/>
                      </a:ext>
                    </a:extLst>
                  </a:tr>
                  <a:tr h="218360"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buNone/>
                          </a:pPr>
                          <a:r>
                            <a:rPr lang="it-IT" sz="1200" b="0" i="0" u="none" strike="noStrike" cap="none">
                              <a:solidFill>
                                <a:schemeClr val="lt2"/>
                              </a:solidFill>
                              <a:latin typeface="Quicksand"/>
                              <a:sym typeface="Arial"/>
                            </a:rPr>
                            <a:t>Validation steps</a:t>
                          </a:r>
                        </a:p>
                      </a:txBody>
                      <a:tcPr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buNone/>
                          </a:pPr>
                          <a:r>
                            <a:rPr lang="it-IT" sz="1200" b="0" i="0" u="none" strike="noStrike" cap="none">
                              <a:solidFill>
                                <a:schemeClr val="lt2"/>
                              </a:solidFill>
                              <a:latin typeface="Quicksand"/>
                              <a:sym typeface="Arial"/>
                            </a:rPr>
                            <a:t>30</a:t>
                          </a:r>
                        </a:p>
                      </a:txBody>
                      <a:tcPr>
                        <a:lnL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189573232"/>
                      </a:ext>
                    </a:extLst>
                  </a:tr>
                  <a:tr h="21836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it-IT" sz="1200" b="0" i="0" u="none" strike="noStrike" cap="none">
                              <a:solidFill>
                                <a:schemeClr val="lt2"/>
                              </a:solidFill>
                              <a:latin typeface="Quicksand"/>
                              <a:sym typeface="Arial"/>
                            </a:rPr>
                            <a:t>Batch size</a:t>
                          </a:r>
                        </a:p>
                      </a:txBody>
                      <a:tcPr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buNone/>
                          </a:pPr>
                          <a:r>
                            <a:rPr lang="it-IT" sz="1200" b="0" i="0" u="none" strike="noStrike" cap="none">
                              <a:solidFill>
                                <a:schemeClr val="lt2"/>
                              </a:solidFill>
                              <a:latin typeface="Quicksand"/>
                              <a:sym typeface="Arial"/>
                            </a:rPr>
                            <a:t>1</a:t>
                          </a:r>
                        </a:p>
                      </a:txBody>
                      <a:tcPr>
                        <a:lnL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7125074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Google Shape;645;p46">
                <a:extLst>
                  <a:ext uri="{FF2B5EF4-FFF2-40B4-BE49-F238E27FC236}">
                    <a16:creationId xmlns:a16="http://schemas.microsoft.com/office/drawing/2014/main" id="{52A4FE91-7AA6-4E09-A59E-F3B38C667214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886125073"/>
                  </p:ext>
                </p:extLst>
              </p:nvPr>
            </p:nvGraphicFramePr>
            <p:xfrm>
              <a:off x="2737301" y="2069299"/>
              <a:ext cx="3669397" cy="2743200"/>
            </p:xfrm>
            <a:graphic>
              <a:graphicData uri="http://schemas.openxmlformats.org/drawingml/2006/table">
                <a:tbl>
                  <a:tblPr>
                    <a:noFill/>
                    <a:tableStyleId>{C26A1B10-B252-4223-B86F-04C9745F295D}</a:tableStyleId>
                  </a:tblPr>
                  <a:tblGrid>
                    <a:gridCol w="1851813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817584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buNone/>
                          </a:pPr>
                          <a:r>
                            <a:rPr lang="it-IT" sz="1200" b="1" i="0" u="none" strike="noStrike" cap="none">
                              <a:solidFill>
                                <a:schemeClr val="lt2"/>
                              </a:solidFill>
                              <a:latin typeface="Quicksand"/>
                              <a:sym typeface="Arial"/>
                            </a:rPr>
                            <a:t>Iperparametro</a:t>
                          </a:r>
                        </a:p>
                      </a:txBody>
                      <a:tcPr>
                        <a:lnL w="9525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buNone/>
                          </a:pPr>
                          <a:r>
                            <a:rPr lang="it-IT" sz="1200" b="1" i="0" u="none" strike="noStrike" cap="none">
                              <a:solidFill>
                                <a:schemeClr val="lt2"/>
                              </a:solidFill>
                              <a:latin typeface="Quicksand"/>
                              <a:sym typeface="Arial"/>
                            </a:rPr>
                            <a:t>Valore</a:t>
                          </a:r>
                        </a:p>
                      </a:txBody>
                      <a:tcPr>
                        <a:lnL w="9525" cap="flat" cmpd="sng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accent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it-IT" sz="1200" b="0" i="0" u="none" strike="noStrike" cap="none">
                              <a:solidFill>
                                <a:schemeClr val="lt2"/>
                              </a:solidFill>
                              <a:latin typeface="Quicksand"/>
                              <a:sym typeface="Arial"/>
                            </a:rPr>
                            <a:t>Pesi</a:t>
                          </a:r>
                        </a:p>
                      </a:txBody>
                      <a:tcPr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buNone/>
                          </a:pPr>
                          <a:r>
                            <a:rPr lang="it-IT" sz="1200" b="0" i="0" u="none" strike="noStrike" cap="none">
                              <a:solidFill>
                                <a:schemeClr val="lt2"/>
                              </a:solidFill>
                              <a:latin typeface="Quicksand"/>
                              <a:sym typeface="Arial"/>
                            </a:rPr>
                            <a:t>COCO</a:t>
                          </a:r>
                        </a:p>
                      </a:txBody>
                      <a:tcPr>
                        <a:lnL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it-IT" sz="1200" b="0" i="0" u="none" strike="noStrike" cap="none">
                              <a:solidFill>
                                <a:schemeClr val="lt2"/>
                              </a:solidFill>
                              <a:latin typeface="Quicksand"/>
                              <a:sym typeface="Arial"/>
                            </a:rPr>
                            <a:t>Backbone</a:t>
                          </a:r>
                        </a:p>
                      </a:txBody>
                      <a:tcPr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buNone/>
                          </a:pPr>
                          <a:r>
                            <a:rPr lang="it-IT" sz="1200" b="0" i="0" u="none" strike="noStrike" cap="none">
                              <a:solidFill>
                                <a:schemeClr val="lt2"/>
                              </a:solidFill>
                              <a:latin typeface="Quicksand"/>
                              <a:sym typeface="Arial"/>
                            </a:rPr>
                            <a:t>ResNet101</a:t>
                          </a:r>
                        </a:p>
                      </a:txBody>
                      <a:tcPr>
                        <a:lnL w="9525" cap="flat" cmpd="sng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it-IT" sz="1200" b="0" i="0" u="none" strike="noStrike" cap="none">
                              <a:solidFill>
                                <a:schemeClr val="lt2"/>
                              </a:solidFill>
                              <a:latin typeface="Quicksand"/>
                              <a:sym typeface="Arial"/>
                            </a:rPr>
                            <a:t>Ottimizzatore</a:t>
                          </a:r>
                        </a:p>
                      </a:txBody>
                      <a:tcPr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buNone/>
                          </a:pPr>
                          <a:r>
                            <a:rPr lang="it-IT" sz="1200" b="0" i="0" u="none" strike="noStrike" cap="none">
                              <a:solidFill>
                                <a:schemeClr val="lt2"/>
                              </a:solidFill>
                              <a:latin typeface="Quicksand"/>
                              <a:sym typeface="Arial"/>
                            </a:rPr>
                            <a:t>SGD</a:t>
                          </a:r>
                        </a:p>
                      </a:txBody>
                      <a:tcPr>
                        <a:lnL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9652215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it-IT" sz="1200" b="0" i="0" u="none" strike="noStrike" cap="none">
                              <a:solidFill>
                                <a:schemeClr val="lt2"/>
                              </a:solidFill>
                              <a:latin typeface="Quicksand"/>
                              <a:sym typeface="Arial"/>
                            </a:rPr>
                            <a:t>Learning rate</a:t>
                          </a:r>
                        </a:p>
                      </a:txBody>
                      <a:tcPr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>
                          <a:blip r:embed="rId3"/>
                          <a:stretch>
                            <a:fillRect l="-102349" t="-393478" r="-671" b="-50217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4006707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it-IT" sz="1200" b="0" i="0" u="none" strike="noStrike" cap="none">
                              <a:solidFill>
                                <a:schemeClr val="lt2"/>
                              </a:solidFill>
                              <a:latin typeface="Quicksand"/>
                              <a:sym typeface="Arial"/>
                            </a:rPr>
                            <a:t>Momentum</a:t>
                          </a:r>
                        </a:p>
                      </a:txBody>
                      <a:tcPr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buNone/>
                          </a:pPr>
                          <a:r>
                            <a:rPr lang="it-IT" sz="1200" b="0" i="0" u="none" strike="noStrike" cap="none">
                              <a:solidFill>
                                <a:schemeClr val="lt2"/>
                              </a:solidFill>
                              <a:latin typeface="Quicksand"/>
                              <a:sym typeface="Arial"/>
                            </a:rPr>
                            <a:t>0.9</a:t>
                          </a:r>
                        </a:p>
                      </a:txBody>
                      <a:tcPr>
                        <a:lnL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958853270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it-IT" sz="1200" b="0" i="0" u="none" strike="noStrike" cap="none">
                              <a:solidFill>
                                <a:schemeClr val="accent1"/>
                              </a:solidFill>
                              <a:latin typeface="Quicksand"/>
                              <a:sym typeface="Arial"/>
                            </a:rPr>
                            <a:t>Weight decay</a:t>
                          </a:r>
                        </a:p>
                      </a:txBody>
                      <a:tcPr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buNone/>
                          </a:pPr>
                          <a:r>
                            <a:rPr lang="it-IT" sz="1200" b="0" i="0" u="none" strike="noStrike" cap="none">
                              <a:solidFill>
                                <a:schemeClr val="accent1"/>
                              </a:solidFill>
                              <a:latin typeface="Quicksand"/>
                              <a:sym typeface="Arial"/>
                            </a:rPr>
                            <a:t>0</a:t>
                          </a:r>
                        </a:p>
                      </a:txBody>
                      <a:tcPr>
                        <a:lnL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9581628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buNone/>
                          </a:pPr>
                          <a:r>
                            <a:rPr lang="it-IT" sz="1200" b="0" i="0" u="none" strike="noStrike" cap="none">
                              <a:solidFill>
                                <a:schemeClr val="lt2"/>
                              </a:solidFill>
                              <a:latin typeface="Quicksand"/>
                              <a:sym typeface="Arial"/>
                            </a:rPr>
                            <a:t>Training steps</a:t>
                          </a:r>
                        </a:p>
                      </a:txBody>
                      <a:tcPr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buNone/>
                          </a:pPr>
                          <a:r>
                            <a:rPr lang="it-IT" sz="1200" b="0" i="0" u="none" strike="noStrike" cap="none">
                              <a:solidFill>
                                <a:schemeClr val="lt2"/>
                              </a:solidFill>
                              <a:latin typeface="Quicksand"/>
                              <a:sym typeface="Arial"/>
                            </a:rPr>
                            <a:t>154</a:t>
                          </a:r>
                        </a:p>
                      </a:txBody>
                      <a:tcPr>
                        <a:lnL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5839163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buNone/>
                          </a:pPr>
                          <a:r>
                            <a:rPr lang="it-IT" sz="1200" b="0" i="0" u="none" strike="noStrike" cap="none">
                              <a:solidFill>
                                <a:schemeClr val="lt2"/>
                              </a:solidFill>
                              <a:latin typeface="Quicksand"/>
                              <a:sym typeface="Arial"/>
                            </a:rPr>
                            <a:t>Validation steps</a:t>
                          </a:r>
                        </a:p>
                      </a:txBody>
                      <a:tcPr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buNone/>
                          </a:pPr>
                          <a:r>
                            <a:rPr lang="it-IT" sz="1200" b="0" i="0" u="none" strike="noStrike" cap="none">
                              <a:solidFill>
                                <a:schemeClr val="lt2"/>
                              </a:solidFill>
                              <a:latin typeface="Quicksand"/>
                              <a:sym typeface="Arial"/>
                            </a:rPr>
                            <a:t>30</a:t>
                          </a:r>
                        </a:p>
                      </a:txBody>
                      <a:tcPr>
                        <a:lnL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18957323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it-IT" sz="1200" b="0" i="0" u="none" strike="noStrike" cap="none">
                              <a:solidFill>
                                <a:schemeClr val="lt2"/>
                              </a:solidFill>
                              <a:latin typeface="Quicksand"/>
                              <a:sym typeface="Arial"/>
                            </a:rPr>
                            <a:t>Batch size</a:t>
                          </a:r>
                        </a:p>
                      </a:txBody>
                      <a:tcPr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buNone/>
                          </a:pPr>
                          <a:r>
                            <a:rPr lang="it-IT" sz="1200" b="0" i="0" u="none" strike="noStrike" cap="none">
                              <a:solidFill>
                                <a:schemeClr val="lt2"/>
                              </a:solidFill>
                              <a:latin typeface="Quicksand"/>
                              <a:sym typeface="Arial"/>
                            </a:rPr>
                            <a:t>1</a:t>
                          </a:r>
                        </a:p>
                      </a:txBody>
                      <a:tcPr>
                        <a:lnL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7125074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441445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2C82CF-583B-4877-8050-AD46C29D0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Risultati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F94F3E34-0881-4FDC-B921-47D54EE660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1800"/>
              <a:t>Si addestra la rete per più di </a:t>
            </a:r>
            <a:r>
              <a:rPr lang="it-IT" sz="1800" b="1"/>
              <a:t>50 epoche</a:t>
            </a:r>
          </a:p>
          <a:p>
            <a:r>
              <a:rPr lang="it-IT" sz="1800"/>
              <a:t>Osservando le curve di </a:t>
            </a:r>
            <a:r>
              <a:rPr lang="it-IT" sz="1800" err="1"/>
              <a:t>loss</a:t>
            </a:r>
            <a:r>
              <a:rPr lang="it-IT" sz="1800"/>
              <a:t> si può concludere che il modello può essere addestrato correttamente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60C3F827-0EDD-4EE3-88F1-F19D42FC75D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27</a:t>
            </a:fld>
            <a:endParaRPr lang="it-IT"/>
          </a:p>
        </p:txBody>
      </p:sp>
      <p:graphicFrame>
        <p:nvGraphicFramePr>
          <p:cNvPr id="9" name="Diagramma 8">
            <a:extLst>
              <a:ext uri="{FF2B5EF4-FFF2-40B4-BE49-F238E27FC236}">
                <a16:creationId xmlns:a16="http://schemas.microsoft.com/office/drawing/2014/main" id="{B3957338-37D3-4A4A-AA45-F94FB4107C5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41748988"/>
              </p:ext>
            </p:extLst>
          </p:nvPr>
        </p:nvGraphicFramePr>
        <p:xfrm>
          <a:off x="1143000" y="2133600"/>
          <a:ext cx="6858000" cy="34128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587554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>
            <a:spLocks noGrp="1"/>
          </p:cNvSpPr>
          <p:nvPr>
            <p:ph type="ctrTitle"/>
          </p:nvPr>
        </p:nvSpPr>
        <p:spPr>
          <a:xfrm>
            <a:off x="1530175" y="2307788"/>
            <a:ext cx="6767100" cy="53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Coarse hyperparameter tuning</a:t>
            </a:r>
          </a:p>
        </p:txBody>
      </p:sp>
      <p:sp>
        <p:nvSpPr>
          <p:cNvPr id="95" name="Google Shape;95;p15"/>
          <p:cNvSpPr txBox="1">
            <a:spLocks noGrp="1"/>
          </p:cNvSpPr>
          <p:nvPr>
            <p:ph type="subTitle" idx="1"/>
          </p:nvPr>
        </p:nvSpPr>
        <p:spPr>
          <a:xfrm>
            <a:off x="1567326" y="2782913"/>
            <a:ext cx="6927900" cy="7154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/>
              <a:t>Coarse tuning degli iperparametri</a:t>
            </a:r>
            <a:endParaRPr lang="it-IT"/>
          </a:p>
        </p:txBody>
      </p:sp>
      <p:sp>
        <p:nvSpPr>
          <p:cNvPr id="96" name="Google Shape;96;p15"/>
          <p:cNvSpPr txBox="1"/>
          <p:nvPr/>
        </p:nvSpPr>
        <p:spPr>
          <a:xfrm>
            <a:off x="526358" y="2279925"/>
            <a:ext cx="802500" cy="5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rPr>
              <a:t>4</a:t>
            </a:r>
            <a:endParaRPr sz="3000">
              <a:solidFill>
                <a:srgbClr val="2E3037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97" name="Google Shape;97;p15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46282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182EB0D-5B91-480B-AF8C-B2AAFDF8E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/>
              <a:t>Coarse hyperparameter tuning</a:t>
            </a:r>
            <a:endParaRPr lang="it-IT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7EFCD918-AA58-4314-BC8E-4899F74DF9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1800"/>
              <a:t>Dataset ridotto</a:t>
            </a:r>
          </a:p>
          <a:p>
            <a:pPr lvl="1"/>
            <a:r>
              <a:rPr lang="it-IT" sz="1600"/>
              <a:t>Training set (154 immagini)</a:t>
            </a:r>
          </a:p>
          <a:p>
            <a:pPr lvl="1"/>
            <a:r>
              <a:rPr lang="it-IT" sz="1600" err="1"/>
              <a:t>Validation</a:t>
            </a:r>
            <a:r>
              <a:rPr lang="it-IT" sz="1600"/>
              <a:t> set (59 immagini)</a:t>
            </a:r>
          </a:p>
          <a:p>
            <a:r>
              <a:rPr lang="it-IT" sz="1800"/>
              <a:t>Obiettivo</a:t>
            </a:r>
          </a:p>
          <a:p>
            <a:pPr lvl="1"/>
            <a:r>
              <a:rPr lang="it-IT" sz="1600"/>
              <a:t>Valutare alcuni </a:t>
            </a:r>
            <a:r>
              <a:rPr lang="it-IT" sz="1600" err="1"/>
              <a:t>iperparametri</a:t>
            </a:r>
            <a:r>
              <a:rPr lang="it-IT" sz="1600"/>
              <a:t> di base: </a:t>
            </a:r>
          </a:p>
          <a:p>
            <a:pPr lvl="2">
              <a:buSzPct val="100000"/>
            </a:pPr>
            <a:r>
              <a:rPr lang="it-IT" sz="1400"/>
              <a:t>Pesi</a:t>
            </a:r>
          </a:p>
          <a:p>
            <a:pPr lvl="2">
              <a:buSzPct val="100000"/>
            </a:pPr>
            <a:r>
              <a:rPr lang="it-IT" sz="1400" err="1"/>
              <a:t>Backbone</a:t>
            </a:r>
            <a:endParaRPr lang="it-IT" sz="1400"/>
          </a:p>
          <a:p>
            <a:pPr lvl="2">
              <a:buSzPct val="100000"/>
            </a:pPr>
            <a:r>
              <a:rPr lang="it-IT" sz="1400"/>
              <a:t>Ottimizzatore</a:t>
            </a:r>
          </a:p>
          <a:p>
            <a:pPr lvl="1"/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17DD565-BB47-4ABC-9E72-A430810F30D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29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682033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EFE545C-9AD3-47AB-9709-A452E32EA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Semantic </a:t>
            </a:r>
            <a:r>
              <a:rPr lang="it-IT" err="1"/>
              <a:t>Segmentation</a:t>
            </a:r>
            <a:r>
              <a:rPr lang="it-IT"/>
              <a:t> vs </a:t>
            </a:r>
            <a:r>
              <a:rPr lang="it-IT" err="1"/>
              <a:t>Instance</a:t>
            </a:r>
            <a:r>
              <a:rPr lang="it-IT"/>
              <a:t> </a:t>
            </a:r>
            <a:r>
              <a:rPr lang="it-IT" err="1"/>
              <a:t>Segmentation</a:t>
            </a:r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CD9E7197-1B52-4348-855F-2418D43E397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3</a:t>
            </a:fld>
            <a:endParaRPr lang="it-IT"/>
          </a:p>
        </p:txBody>
      </p:sp>
      <p:graphicFrame>
        <p:nvGraphicFramePr>
          <p:cNvPr id="13" name="Diagramma 12">
            <a:extLst>
              <a:ext uri="{FF2B5EF4-FFF2-40B4-BE49-F238E27FC236}">
                <a16:creationId xmlns:a16="http://schemas.microsoft.com/office/drawing/2014/main" id="{F037DC02-FA3E-4377-A4A7-D5EF894DE06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6132697"/>
              </p:ext>
            </p:extLst>
          </p:nvPr>
        </p:nvGraphicFramePr>
        <p:xfrm>
          <a:off x="1630904" y="1357086"/>
          <a:ext cx="5927141" cy="31351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3755312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916A8A5-3AC6-4B23-B07B-0950F13F8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Vincoli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E8E16FC1-FFF3-4161-BD3A-29D21477A8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1800"/>
              <a:t>Ciascun modello è stato addestrato per </a:t>
            </a:r>
            <a:r>
              <a:rPr lang="it-IT" sz="1800" b="1"/>
              <a:t>15 epoche </a:t>
            </a:r>
            <a:r>
              <a:rPr lang="it-IT" sz="1800"/>
              <a:t>con i seguenti </a:t>
            </a:r>
            <a:r>
              <a:rPr lang="it-IT" sz="1800" err="1"/>
              <a:t>iperparametri</a:t>
            </a:r>
            <a:r>
              <a:rPr lang="it-IT" sz="1800"/>
              <a:t>: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53DB0C6-DAB5-4801-864F-9467626686A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30</a:t>
            </a:fld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Google Shape;645;p46">
                <a:extLst>
                  <a:ext uri="{FF2B5EF4-FFF2-40B4-BE49-F238E27FC236}">
                    <a16:creationId xmlns:a16="http://schemas.microsoft.com/office/drawing/2014/main" id="{52A4FE91-7AA6-4E09-A59E-F3B38C667214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877929447"/>
                  </p:ext>
                </p:extLst>
              </p:nvPr>
            </p:nvGraphicFramePr>
            <p:xfrm>
              <a:off x="2737301" y="2340105"/>
              <a:ext cx="3669397" cy="1922336"/>
            </p:xfrm>
            <a:graphic>
              <a:graphicData uri="http://schemas.openxmlformats.org/drawingml/2006/table">
                <a:tbl>
                  <a:tblPr>
                    <a:noFill/>
                    <a:tableStyleId>{C26A1B10-B252-4223-B86F-04C9745F295D}</a:tableStyleId>
                  </a:tblPr>
                  <a:tblGrid>
                    <a:gridCol w="1851813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817584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188315"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buNone/>
                          </a:pPr>
                          <a:r>
                            <a:rPr lang="it-IT" sz="1200" b="1" i="0" u="none" strike="noStrike" cap="none">
                              <a:solidFill>
                                <a:schemeClr val="lt2"/>
                              </a:solidFill>
                              <a:latin typeface="Quicksand"/>
                              <a:sym typeface="Arial"/>
                            </a:rPr>
                            <a:t>Iperparametro</a:t>
                          </a:r>
                        </a:p>
                      </a:txBody>
                      <a:tcPr>
                        <a:lnL w="9525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buNone/>
                          </a:pPr>
                          <a:r>
                            <a:rPr lang="it-IT" sz="1200" b="1" i="0" u="none" strike="noStrike" cap="none">
                              <a:solidFill>
                                <a:schemeClr val="lt2"/>
                              </a:solidFill>
                              <a:latin typeface="Quicksand"/>
                              <a:sym typeface="Arial"/>
                            </a:rPr>
                            <a:t>Valore</a:t>
                          </a:r>
                        </a:p>
                      </a:txBody>
                      <a:tcPr>
                        <a:lnL w="9525" cap="flat" cmpd="sng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accent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188315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it-IT" sz="1200" b="0" i="0" u="none" strike="noStrike" cap="none">
                              <a:solidFill>
                                <a:schemeClr val="lt2"/>
                              </a:solidFill>
                              <a:latin typeface="Quicksand"/>
                              <a:sym typeface="Arial"/>
                            </a:rPr>
                            <a:t>Learning rate</a:t>
                          </a:r>
                        </a:p>
                      </a:txBody>
                      <a:tcPr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buNone/>
                          </a:pP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it-IT" sz="1200" i="1" dirty="0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sz="1200" i="1" dirty="0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it-IT" sz="1200" i="1" dirty="0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−3</m:t>
                                  </m:r>
                                </m:sup>
                              </m:sSup>
                            </m:oMath>
                          </a14:m>
                          <a:r>
                            <a:rPr lang="it-IT" sz="1200">
                              <a:solidFill>
                                <a:schemeClr val="tx2"/>
                              </a:solidFill>
                            </a:rPr>
                            <a:t>,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it-IT" sz="1200" i="1" dirty="0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sz="1200" i="1" dirty="0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it-IT" sz="1200" i="1" dirty="0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it-IT" sz="1200" b="0" i="1" dirty="0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p>
                              </m:sSup>
                            </m:oMath>
                          </a14:m>
                          <a:r>
                            <a:rPr lang="it-IT" sz="1200">
                              <a:solidFill>
                                <a:schemeClr val="tx2"/>
                              </a:solidFill>
                            </a:rPr>
                            <a:t>,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it-IT" sz="1200" i="1" dirty="0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sz="1200" i="1" dirty="0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it-IT" sz="1200" i="1" dirty="0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it-IT" sz="1200" b="0" i="1" dirty="0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sup>
                              </m:sSup>
                            </m:oMath>
                          </a14:m>
                          <a:r>
                            <a:rPr lang="it-IT" sz="1200">
                              <a:solidFill>
                                <a:schemeClr val="tx2"/>
                              </a:solidFill>
                            </a:rPr>
                            <a:t>,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it-IT" sz="1200" i="1" dirty="0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sz="1200" i="1" dirty="0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it-IT" sz="1200" i="1" dirty="0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−6</m:t>
                                  </m:r>
                                </m:sup>
                              </m:sSup>
                            </m:oMath>
                          </a14:m>
                          <a:endParaRPr lang="it-IT" sz="1200" b="0" i="0" u="none" strike="noStrike" cap="none">
                            <a:solidFill>
                              <a:schemeClr val="lt2"/>
                            </a:solidFill>
                            <a:latin typeface="Quicksand"/>
                            <a:sym typeface="Arial"/>
                          </a:endParaRPr>
                        </a:p>
                      </a:txBody>
                      <a:tcPr>
                        <a:lnL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40067071"/>
                      </a:ext>
                    </a:extLst>
                  </a:tr>
                  <a:tr h="188315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it-IT" sz="1200" b="0" i="0" u="none" strike="noStrike" cap="none">
                              <a:solidFill>
                                <a:schemeClr val="lt2"/>
                              </a:solidFill>
                              <a:latin typeface="Quicksand"/>
                              <a:sym typeface="Arial"/>
                            </a:rPr>
                            <a:t>Momentum</a:t>
                          </a:r>
                        </a:p>
                      </a:txBody>
                      <a:tcPr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buNone/>
                          </a:pPr>
                          <a:r>
                            <a:rPr lang="it-IT" sz="1200" b="0" i="0" u="none" strike="noStrike" cap="none">
                              <a:solidFill>
                                <a:schemeClr val="lt2"/>
                              </a:solidFill>
                              <a:latin typeface="Quicksand"/>
                              <a:sym typeface="Arial"/>
                            </a:rPr>
                            <a:t>0.9</a:t>
                          </a:r>
                        </a:p>
                      </a:txBody>
                      <a:tcPr>
                        <a:lnL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958853270"/>
                      </a:ext>
                    </a:extLst>
                  </a:tr>
                  <a:tr h="188315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it-IT" sz="1200" b="0" i="0" u="none" strike="noStrike" cap="none">
                              <a:solidFill>
                                <a:schemeClr val="lt2"/>
                              </a:solidFill>
                              <a:latin typeface="Quicksand"/>
                              <a:sym typeface="Arial"/>
                            </a:rPr>
                            <a:t>Weight decay</a:t>
                          </a:r>
                        </a:p>
                      </a:txBody>
                      <a:tcPr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lvl="2" algn="ctr">
                            <a:buSzPct val="100000"/>
                          </a:pP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it-IT" sz="1200" i="1" dirty="0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sz="1200" i="1" dirty="0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it-IT" sz="1200" i="1" dirty="0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−4</m:t>
                                  </m:r>
                                </m:sup>
                              </m:sSup>
                            </m:oMath>
                          </a14:m>
                          <a:r>
                            <a:rPr lang="it-IT" sz="1200"/>
                            <a:t> </a:t>
                          </a:r>
                        </a:p>
                      </a:txBody>
                      <a:tcPr>
                        <a:lnL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9581628"/>
                      </a:ext>
                    </a:extLst>
                  </a:tr>
                  <a:tr h="188315"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buNone/>
                          </a:pPr>
                          <a:r>
                            <a:rPr lang="it-IT" sz="1200" b="0" i="0" u="none" strike="noStrike" cap="none">
                              <a:solidFill>
                                <a:schemeClr val="lt2"/>
                              </a:solidFill>
                              <a:latin typeface="Quicksand"/>
                              <a:sym typeface="Arial"/>
                            </a:rPr>
                            <a:t>Training steps</a:t>
                          </a:r>
                        </a:p>
                      </a:txBody>
                      <a:tcPr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buNone/>
                          </a:pPr>
                          <a:r>
                            <a:rPr lang="it-IT" sz="1200" b="0" i="0" u="none" strike="noStrike" cap="none">
                              <a:solidFill>
                                <a:schemeClr val="lt2"/>
                              </a:solidFill>
                              <a:latin typeface="Quicksand"/>
                              <a:sym typeface="Arial"/>
                            </a:rPr>
                            <a:t>154</a:t>
                          </a:r>
                        </a:p>
                      </a:txBody>
                      <a:tcPr>
                        <a:lnL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58391634"/>
                      </a:ext>
                    </a:extLst>
                  </a:tr>
                  <a:tr h="188315"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buNone/>
                          </a:pPr>
                          <a:r>
                            <a:rPr lang="it-IT" sz="1200" b="0" i="0" u="none" strike="noStrike" cap="none">
                              <a:solidFill>
                                <a:schemeClr val="lt2"/>
                              </a:solidFill>
                              <a:latin typeface="Quicksand"/>
                              <a:sym typeface="Arial"/>
                            </a:rPr>
                            <a:t>Validation steps</a:t>
                          </a:r>
                        </a:p>
                      </a:txBody>
                      <a:tcPr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buNone/>
                          </a:pPr>
                          <a:r>
                            <a:rPr lang="it-IT" sz="1200" b="0" i="0" u="none" strike="noStrike" cap="none">
                              <a:solidFill>
                                <a:schemeClr val="lt2"/>
                              </a:solidFill>
                              <a:latin typeface="Quicksand"/>
                              <a:sym typeface="Arial"/>
                            </a:rPr>
                            <a:t>30</a:t>
                          </a:r>
                        </a:p>
                      </a:txBody>
                      <a:tcPr>
                        <a:lnL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189573232"/>
                      </a:ext>
                    </a:extLst>
                  </a:tr>
                  <a:tr h="188315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it-IT" sz="1200" b="0" i="0" u="none" strike="noStrike" cap="none">
                              <a:solidFill>
                                <a:schemeClr val="lt2"/>
                              </a:solidFill>
                              <a:latin typeface="Quicksand"/>
                              <a:sym typeface="Arial"/>
                            </a:rPr>
                            <a:t>Batch size</a:t>
                          </a:r>
                        </a:p>
                      </a:txBody>
                      <a:tcPr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buNone/>
                          </a:pPr>
                          <a:r>
                            <a:rPr lang="it-IT" sz="1200" b="0" i="0" u="none" strike="noStrike" cap="none">
                              <a:solidFill>
                                <a:schemeClr val="lt2"/>
                              </a:solidFill>
                              <a:latin typeface="Quicksand"/>
                              <a:sym typeface="Arial"/>
                            </a:rPr>
                            <a:t>1</a:t>
                          </a:r>
                        </a:p>
                      </a:txBody>
                      <a:tcPr>
                        <a:lnL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7125074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Google Shape;645;p46">
                <a:extLst>
                  <a:ext uri="{FF2B5EF4-FFF2-40B4-BE49-F238E27FC236}">
                    <a16:creationId xmlns:a16="http://schemas.microsoft.com/office/drawing/2014/main" id="{52A4FE91-7AA6-4E09-A59E-F3B38C667214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877929447"/>
                  </p:ext>
                </p:extLst>
              </p:nvPr>
            </p:nvGraphicFramePr>
            <p:xfrm>
              <a:off x="2737301" y="2340105"/>
              <a:ext cx="3669397" cy="1922336"/>
            </p:xfrm>
            <a:graphic>
              <a:graphicData uri="http://schemas.openxmlformats.org/drawingml/2006/table">
                <a:tbl>
                  <a:tblPr>
                    <a:noFill/>
                    <a:tableStyleId>{C26A1B10-B252-4223-B86F-04C9745F295D}</a:tableStyleId>
                  </a:tblPr>
                  <a:tblGrid>
                    <a:gridCol w="1851813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817584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buNone/>
                          </a:pPr>
                          <a:r>
                            <a:rPr lang="it-IT" sz="1200" b="1" i="0" u="none" strike="noStrike" cap="none">
                              <a:solidFill>
                                <a:schemeClr val="lt2"/>
                              </a:solidFill>
                              <a:latin typeface="Quicksand"/>
                              <a:sym typeface="Arial"/>
                            </a:rPr>
                            <a:t>Iperparametro</a:t>
                          </a:r>
                        </a:p>
                      </a:txBody>
                      <a:tcPr>
                        <a:lnL w="9525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buNone/>
                          </a:pPr>
                          <a:r>
                            <a:rPr lang="it-IT" sz="1200" b="1" i="0" u="none" strike="noStrike" cap="none">
                              <a:solidFill>
                                <a:schemeClr val="lt2"/>
                              </a:solidFill>
                              <a:latin typeface="Quicksand"/>
                              <a:sym typeface="Arial"/>
                            </a:rPr>
                            <a:t>Valore</a:t>
                          </a:r>
                        </a:p>
                      </a:txBody>
                      <a:tcPr>
                        <a:lnL w="9525" cap="flat" cmpd="sng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accent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7641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it-IT" sz="1200" b="0" i="0" u="none" strike="noStrike" cap="none">
                              <a:solidFill>
                                <a:schemeClr val="lt2"/>
                              </a:solidFill>
                              <a:latin typeface="Quicksand"/>
                              <a:sym typeface="Arial"/>
                            </a:rPr>
                            <a:t>Learning rate</a:t>
                          </a:r>
                        </a:p>
                      </a:txBody>
                      <a:tcPr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>
                          <a:blip r:embed="rId3"/>
                          <a:stretch>
                            <a:fillRect l="-102349" t="-100000" r="-671" b="-50434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4006707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it-IT" sz="1200" b="0" i="0" u="none" strike="noStrike" cap="none">
                              <a:solidFill>
                                <a:schemeClr val="lt2"/>
                              </a:solidFill>
                              <a:latin typeface="Quicksand"/>
                              <a:sym typeface="Arial"/>
                            </a:rPr>
                            <a:t>Momentum</a:t>
                          </a:r>
                        </a:p>
                      </a:txBody>
                      <a:tcPr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buNone/>
                          </a:pPr>
                          <a:r>
                            <a:rPr lang="it-IT" sz="1200" b="0" i="0" u="none" strike="noStrike" cap="none">
                              <a:solidFill>
                                <a:schemeClr val="lt2"/>
                              </a:solidFill>
                              <a:latin typeface="Quicksand"/>
                              <a:sym typeface="Arial"/>
                            </a:rPr>
                            <a:t>0.9</a:t>
                          </a:r>
                        </a:p>
                      </a:txBody>
                      <a:tcPr>
                        <a:lnL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958853270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it-IT" sz="1200" b="0" i="0" u="none" strike="noStrike" cap="none">
                              <a:solidFill>
                                <a:schemeClr val="lt2"/>
                              </a:solidFill>
                              <a:latin typeface="Quicksand"/>
                              <a:sym typeface="Arial"/>
                            </a:rPr>
                            <a:t>Weight decay</a:t>
                          </a:r>
                        </a:p>
                      </a:txBody>
                      <a:tcPr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>
                          <a:blip r:embed="rId3"/>
                          <a:stretch>
                            <a:fillRect l="-102349" t="-304444" r="-671" b="-31555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9581628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buNone/>
                          </a:pPr>
                          <a:r>
                            <a:rPr lang="it-IT" sz="1200" b="0" i="0" u="none" strike="noStrike" cap="none">
                              <a:solidFill>
                                <a:schemeClr val="lt2"/>
                              </a:solidFill>
                              <a:latin typeface="Quicksand"/>
                              <a:sym typeface="Arial"/>
                            </a:rPr>
                            <a:t>Training steps</a:t>
                          </a:r>
                        </a:p>
                      </a:txBody>
                      <a:tcPr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buNone/>
                          </a:pPr>
                          <a:r>
                            <a:rPr lang="it-IT" sz="1200" b="0" i="0" u="none" strike="noStrike" cap="none">
                              <a:solidFill>
                                <a:schemeClr val="lt2"/>
                              </a:solidFill>
                              <a:latin typeface="Quicksand"/>
                              <a:sym typeface="Arial"/>
                            </a:rPr>
                            <a:t>154</a:t>
                          </a:r>
                        </a:p>
                      </a:txBody>
                      <a:tcPr>
                        <a:lnL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5839163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buNone/>
                          </a:pPr>
                          <a:r>
                            <a:rPr lang="it-IT" sz="1200" b="0" i="0" u="none" strike="noStrike" cap="none">
                              <a:solidFill>
                                <a:schemeClr val="lt2"/>
                              </a:solidFill>
                              <a:latin typeface="Quicksand"/>
                              <a:sym typeface="Arial"/>
                            </a:rPr>
                            <a:t>Validation steps</a:t>
                          </a:r>
                        </a:p>
                      </a:txBody>
                      <a:tcPr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buNone/>
                          </a:pPr>
                          <a:r>
                            <a:rPr lang="it-IT" sz="1200" b="0" i="0" u="none" strike="noStrike" cap="none">
                              <a:solidFill>
                                <a:schemeClr val="lt2"/>
                              </a:solidFill>
                              <a:latin typeface="Quicksand"/>
                              <a:sym typeface="Arial"/>
                            </a:rPr>
                            <a:t>30</a:t>
                          </a:r>
                        </a:p>
                      </a:txBody>
                      <a:tcPr>
                        <a:lnL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18957323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it-IT" sz="1200" b="0" i="0" u="none" strike="noStrike" cap="none">
                              <a:solidFill>
                                <a:schemeClr val="lt2"/>
                              </a:solidFill>
                              <a:latin typeface="Quicksand"/>
                              <a:sym typeface="Arial"/>
                            </a:rPr>
                            <a:t>Batch size</a:t>
                          </a:r>
                        </a:p>
                      </a:txBody>
                      <a:tcPr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buNone/>
                          </a:pPr>
                          <a:r>
                            <a:rPr lang="it-IT" sz="1200" b="0" i="0" u="none" strike="noStrike" cap="none">
                              <a:solidFill>
                                <a:schemeClr val="lt2"/>
                              </a:solidFill>
                              <a:latin typeface="Quicksand"/>
                              <a:sym typeface="Arial"/>
                            </a:rPr>
                            <a:t>1</a:t>
                          </a:r>
                        </a:p>
                      </a:txBody>
                      <a:tcPr>
                        <a:lnL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7125074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2768790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D734FE5-7FFB-4507-A8D0-311F3DC0C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/>
              <a:t>Pesi</a:t>
            </a:r>
            <a:endParaRPr lang="it-IT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22BE464-A2E1-4F42-88DF-679AE063F6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1800"/>
              <a:t>Si è scelto di adottare il </a:t>
            </a:r>
            <a:r>
              <a:rPr lang="it-IT" sz="1800" b="1"/>
              <a:t>transfer learning</a:t>
            </a:r>
            <a:r>
              <a:rPr lang="it-IT" sz="1800"/>
              <a:t>, avendo a disposizione pesi di architetture </a:t>
            </a:r>
            <a:r>
              <a:rPr lang="it-IT" sz="1800" err="1"/>
              <a:t>pre</a:t>
            </a:r>
            <a:r>
              <a:rPr lang="it-IT" sz="1800"/>
              <a:t>-addestrate</a:t>
            </a:r>
          </a:p>
          <a:p>
            <a:pPr lvl="1"/>
            <a:r>
              <a:rPr lang="it-IT" sz="1600" err="1"/>
              <a:t>ImageNet</a:t>
            </a:r>
            <a:r>
              <a:rPr lang="it-IT" sz="1600"/>
              <a:t> vs COCO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F8D1294-1512-4760-A6DC-57A0C7AFB6F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31</a:t>
            </a:fld>
            <a:endParaRPr lang="it-IT"/>
          </a:p>
        </p:txBody>
      </p:sp>
      <p:grpSp>
        <p:nvGrpSpPr>
          <p:cNvPr id="6" name="Gruppo 5">
            <a:extLst>
              <a:ext uri="{FF2B5EF4-FFF2-40B4-BE49-F238E27FC236}">
                <a16:creationId xmlns:a16="http://schemas.microsoft.com/office/drawing/2014/main" id="{6BDB1D2E-C3FF-432F-A4F5-BF29CC572059}"/>
              </a:ext>
            </a:extLst>
          </p:cNvPr>
          <p:cNvGrpSpPr/>
          <p:nvPr/>
        </p:nvGrpSpPr>
        <p:grpSpPr>
          <a:xfrm>
            <a:off x="1165452" y="3057452"/>
            <a:ext cx="2055437" cy="920665"/>
            <a:chOff x="1168745" y="2636952"/>
            <a:chExt cx="2055437" cy="920665"/>
          </a:xfrm>
        </p:grpSpPr>
        <p:sp>
          <p:nvSpPr>
            <p:cNvPr id="7" name="Figura a mano libera: forma 6">
              <a:extLst>
                <a:ext uri="{FF2B5EF4-FFF2-40B4-BE49-F238E27FC236}">
                  <a16:creationId xmlns:a16="http://schemas.microsoft.com/office/drawing/2014/main" id="{331AB17B-8CD8-4CA4-8DD8-9714BBA24F39}"/>
                </a:ext>
              </a:extLst>
            </p:cNvPr>
            <p:cNvSpPr/>
            <p:nvPr/>
          </p:nvSpPr>
          <p:spPr>
            <a:xfrm>
              <a:off x="1168745" y="2883177"/>
              <a:ext cx="856432" cy="428216"/>
            </a:xfrm>
            <a:custGeom>
              <a:avLst/>
              <a:gdLst>
                <a:gd name="connsiteX0" fmla="*/ 0 w 856432"/>
                <a:gd name="connsiteY0" fmla="*/ 42822 h 428216"/>
                <a:gd name="connsiteX1" fmla="*/ 42822 w 856432"/>
                <a:gd name="connsiteY1" fmla="*/ 0 h 428216"/>
                <a:gd name="connsiteX2" fmla="*/ 813610 w 856432"/>
                <a:gd name="connsiteY2" fmla="*/ 0 h 428216"/>
                <a:gd name="connsiteX3" fmla="*/ 856432 w 856432"/>
                <a:gd name="connsiteY3" fmla="*/ 42822 h 428216"/>
                <a:gd name="connsiteX4" fmla="*/ 856432 w 856432"/>
                <a:gd name="connsiteY4" fmla="*/ 385394 h 428216"/>
                <a:gd name="connsiteX5" fmla="*/ 813610 w 856432"/>
                <a:gd name="connsiteY5" fmla="*/ 428216 h 428216"/>
                <a:gd name="connsiteX6" fmla="*/ 42822 w 856432"/>
                <a:gd name="connsiteY6" fmla="*/ 428216 h 428216"/>
                <a:gd name="connsiteX7" fmla="*/ 0 w 856432"/>
                <a:gd name="connsiteY7" fmla="*/ 385394 h 428216"/>
                <a:gd name="connsiteX8" fmla="*/ 0 w 856432"/>
                <a:gd name="connsiteY8" fmla="*/ 42822 h 428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56432" h="428216">
                  <a:moveTo>
                    <a:pt x="0" y="42822"/>
                  </a:moveTo>
                  <a:cubicBezTo>
                    <a:pt x="0" y="19172"/>
                    <a:pt x="19172" y="0"/>
                    <a:pt x="42822" y="0"/>
                  </a:cubicBezTo>
                  <a:lnTo>
                    <a:pt x="813610" y="0"/>
                  </a:lnTo>
                  <a:cubicBezTo>
                    <a:pt x="837260" y="0"/>
                    <a:pt x="856432" y="19172"/>
                    <a:pt x="856432" y="42822"/>
                  </a:cubicBezTo>
                  <a:lnTo>
                    <a:pt x="856432" y="385394"/>
                  </a:lnTo>
                  <a:cubicBezTo>
                    <a:pt x="856432" y="409044"/>
                    <a:pt x="837260" y="428216"/>
                    <a:pt x="813610" y="428216"/>
                  </a:cubicBezTo>
                  <a:lnTo>
                    <a:pt x="42822" y="428216"/>
                  </a:lnTo>
                  <a:cubicBezTo>
                    <a:pt x="19172" y="428216"/>
                    <a:pt x="0" y="409044"/>
                    <a:pt x="0" y="385394"/>
                  </a:cubicBezTo>
                  <a:lnTo>
                    <a:pt x="0" y="4282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8892" tIns="18892" rIns="18892" bIns="18892" numCol="1" spcCol="1270" anchor="ctr" anchorCtr="0">
              <a:noAutofit/>
            </a:bodyPr>
            <a:lstStyle/>
            <a:p>
              <a:pPr marL="0" lvl="0" indent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1000" kern="1200"/>
                <a:t>Pesi</a:t>
              </a:r>
            </a:p>
          </p:txBody>
        </p:sp>
        <p:sp>
          <p:nvSpPr>
            <p:cNvPr id="8" name="Figura a mano libera: forma 7">
              <a:extLst>
                <a:ext uri="{FF2B5EF4-FFF2-40B4-BE49-F238E27FC236}">
                  <a16:creationId xmlns:a16="http://schemas.microsoft.com/office/drawing/2014/main" id="{6694B7F4-8F7E-44FD-9D37-3B4AD770AEFD}"/>
                </a:ext>
              </a:extLst>
            </p:cNvPr>
            <p:cNvSpPr/>
            <p:nvPr/>
          </p:nvSpPr>
          <p:spPr>
            <a:xfrm rot="19457599">
              <a:off x="1985524" y="2961055"/>
              <a:ext cx="421879" cy="26235"/>
            </a:xfrm>
            <a:custGeom>
              <a:avLst/>
              <a:gdLst>
                <a:gd name="connsiteX0" fmla="*/ 0 w 421879"/>
                <a:gd name="connsiteY0" fmla="*/ 13117 h 26235"/>
                <a:gd name="connsiteX1" fmla="*/ 421879 w 421879"/>
                <a:gd name="connsiteY1" fmla="*/ 13117 h 26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21879" h="26235">
                  <a:moveTo>
                    <a:pt x="0" y="13117"/>
                  </a:moveTo>
                  <a:lnTo>
                    <a:pt x="421879" y="13117"/>
                  </a:lnTo>
                </a:path>
              </a:pathLst>
            </a:custGeom>
            <a:noFill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13092" tIns="2571" rIns="213093" bIns="2570" numCol="1" spcCol="1270" anchor="ctr" anchorCtr="0">
              <a:noAutofit/>
            </a:bodyPr>
            <a:lstStyle/>
            <a:p>
              <a:pPr marL="0" lvl="0" indent="0" algn="ctr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it-IT" sz="500" kern="1200"/>
            </a:p>
          </p:txBody>
        </p:sp>
        <p:sp>
          <p:nvSpPr>
            <p:cNvPr id="9" name="Figura a mano libera: forma 8">
              <a:extLst>
                <a:ext uri="{FF2B5EF4-FFF2-40B4-BE49-F238E27FC236}">
                  <a16:creationId xmlns:a16="http://schemas.microsoft.com/office/drawing/2014/main" id="{DCED1658-C3DF-439B-BC8E-476B764CB6FA}"/>
                </a:ext>
              </a:extLst>
            </p:cNvPr>
            <p:cNvSpPr/>
            <p:nvPr/>
          </p:nvSpPr>
          <p:spPr>
            <a:xfrm>
              <a:off x="2367750" y="2636952"/>
              <a:ext cx="856432" cy="428216"/>
            </a:xfrm>
            <a:custGeom>
              <a:avLst/>
              <a:gdLst>
                <a:gd name="connsiteX0" fmla="*/ 0 w 856432"/>
                <a:gd name="connsiteY0" fmla="*/ 42822 h 428216"/>
                <a:gd name="connsiteX1" fmla="*/ 42822 w 856432"/>
                <a:gd name="connsiteY1" fmla="*/ 0 h 428216"/>
                <a:gd name="connsiteX2" fmla="*/ 813610 w 856432"/>
                <a:gd name="connsiteY2" fmla="*/ 0 h 428216"/>
                <a:gd name="connsiteX3" fmla="*/ 856432 w 856432"/>
                <a:gd name="connsiteY3" fmla="*/ 42822 h 428216"/>
                <a:gd name="connsiteX4" fmla="*/ 856432 w 856432"/>
                <a:gd name="connsiteY4" fmla="*/ 385394 h 428216"/>
                <a:gd name="connsiteX5" fmla="*/ 813610 w 856432"/>
                <a:gd name="connsiteY5" fmla="*/ 428216 h 428216"/>
                <a:gd name="connsiteX6" fmla="*/ 42822 w 856432"/>
                <a:gd name="connsiteY6" fmla="*/ 428216 h 428216"/>
                <a:gd name="connsiteX7" fmla="*/ 0 w 856432"/>
                <a:gd name="connsiteY7" fmla="*/ 385394 h 428216"/>
                <a:gd name="connsiteX8" fmla="*/ 0 w 856432"/>
                <a:gd name="connsiteY8" fmla="*/ 42822 h 428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56432" h="428216">
                  <a:moveTo>
                    <a:pt x="0" y="42822"/>
                  </a:moveTo>
                  <a:cubicBezTo>
                    <a:pt x="0" y="19172"/>
                    <a:pt x="19172" y="0"/>
                    <a:pt x="42822" y="0"/>
                  </a:cubicBezTo>
                  <a:lnTo>
                    <a:pt x="813610" y="0"/>
                  </a:lnTo>
                  <a:cubicBezTo>
                    <a:pt x="837260" y="0"/>
                    <a:pt x="856432" y="19172"/>
                    <a:pt x="856432" y="42822"/>
                  </a:cubicBezTo>
                  <a:lnTo>
                    <a:pt x="856432" y="385394"/>
                  </a:lnTo>
                  <a:cubicBezTo>
                    <a:pt x="856432" y="409044"/>
                    <a:pt x="837260" y="428216"/>
                    <a:pt x="813610" y="428216"/>
                  </a:cubicBezTo>
                  <a:lnTo>
                    <a:pt x="42822" y="428216"/>
                  </a:lnTo>
                  <a:cubicBezTo>
                    <a:pt x="19172" y="428216"/>
                    <a:pt x="0" y="409044"/>
                    <a:pt x="0" y="385394"/>
                  </a:cubicBezTo>
                  <a:lnTo>
                    <a:pt x="0" y="4282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8892" tIns="18892" rIns="18892" bIns="18892" numCol="1" spcCol="1270" anchor="ctr" anchorCtr="0">
              <a:noAutofit/>
            </a:bodyPr>
            <a:lstStyle/>
            <a:p>
              <a:pPr marL="0" lvl="0" indent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1000" kern="1200" err="1"/>
                <a:t>ImageNet</a:t>
              </a:r>
              <a:endParaRPr lang="it-IT" sz="1000" kern="1200"/>
            </a:p>
          </p:txBody>
        </p:sp>
        <p:sp>
          <p:nvSpPr>
            <p:cNvPr id="10" name="Figura a mano libera: forma 9">
              <a:extLst>
                <a:ext uri="{FF2B5EF4-FFF2-40B4-BE49-F238E27FC236}">
                  <a16:creationId xmlns:a16="http://schemas.microsoft.com/office/drawing/2014/main" id="{ABE6E07E-7F4F-47F1-88D0-7E784028C2E9}"/>
                </a:ext>
              </a:extLst>
            </p:cNvPr>
            <p:cNvSpPr/>
            <p:nvPr/>
          </p:nvSpPr>
          <p:spPr>
            <a:xfrm rot="2142401">
              <a:off x="1985524" y="3207279"/>
              <a:ext cx="421879" cy="26235"/>
            </a:xfrm>
            <a:custGeom>
              <a:avLst/>
              <a:gdLst>
                <a:gd name="connsiteX0" fmla="*/ 0 w 421879"/>
                <a:gd name="connsiteY0" fmla="*/ 13117 h 26235"/>
                <a:gd name="connsiteX1" fmla="*/ 421879 w 421879"/>
                <a:gd name="connsiteY1" fmla="*/ 13117 h 26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21879" h="26235">
                  <a:moveTo>
                    <a:pt x="0" y="13117"/>
                  </a:moveTo>
                  <a:lnTo>
                    <a:pt x="421879" y="13117"/>
                  </a:lnTo>
                </a:path>
              </a:pathLst>
            </a:custGeom>
            <a:noFill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13093" tIns="2570" rIns="213092" bIns="2571" numCol="1" spcCol="1270" anchor="ctr" anchorCtr="0">
              <a:noAutofit/>
            </a:bodyPr>
            <a:lstStyle/>
            <a:p>
              <a:pPr marL="0" lvl="0" indent="0" algn="ctr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it-IT" sz="500" kern="1200"/>
            </a:p>
          </p:txBody>
        </p:sp>
        <p:sp>
          <p:nvSpPr>
            <p:cNvPr id="11" name="Figura a mano libera: forma 10">
              <a:extLst>
                <a:ext uri="{FF2B5EF4-FFF2-40B4-BE49-F238E27FC236}">
                  <a16:creationId xmlns:a16="http://schemas.microsoft.com/office/drawing/2014/main" id="{B2A9BAC5-50FF-415C-B5A4-74FD366187A2}"/>
                </a:ext>
              </a:extLst>
            </p:cNvPr>
            <p:cNvSpPr/>
            <p:nvPr/>
          </p:nvSpPr>
          <p:spPr>
            <a:xfrm>
              <a:off x="2367750" y="3129401"/>
              <a:ext cx="856432" cy="428216"/>
            </a:xfrm>
            <a:custGeom>
              <a:avLst/>
              <a:gdLst>
                <a:gd name="connsiteX0" fmla="*/ 0 w 856432"/>
                <a:gd name="connsiteY0" fmla="*/ 42822 h 428216"/>
                <a:gd name="connsiteX1" fmla="*/ 42822 w 856432"/>
                <a:gd name="connsiteY1" fmla="*/ 0 h 428216"/>
                <a:gd name="connsiteX2" fmla="*/ 813610 w 856432"/>
                <a:gd name="connsiteY2" fmla="*/ 0 h 428216"/>
                <a:gd name="connsiteX3" fmla="*/ 856432 w 856432"/>
                <a:gd name="connsiteY3" fmla="*/ 42822 h 428216"/>
                <a:gd name="connsiteX4" fmla="*/ 856432 w 856432"/>
                <a:gd name="connsiteY4" fmla="*/ 385394 h 428216"/>
                <a:gd name="connsiteX5" fmla="*/ 813610 w 856432"/>
                <a:gd name="connsiteY5" fmla="*/ 428216 h 428216"/>
                <a:gd name="connsiteX6" fmla="*/ 42822 w 856432"/>
                <a:gd name="connsiteY6" fmla="*/ 428216 h 428216"/>
                <a:gd name="connsiteX7" fmla="*/ 0 w 856432"/>
                <a:gd name="connsiteY7" fmla="*/ 385394 h 428216"/>
                <a:gd name="connsiteX8" fmla="*/ 0 w 856432"/>
                <a:gd name="connsiteY8" fmla="*/ 42822 h 428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56432" h="428216">
                  <a:moveTo>
                    <a:pt x="0" y="42822"/>
                  </a:moveTo>
                  <a:cubicBezTo>
                    <a:pt x="0" y="19172"/>
                    <a:pt x="19172" y="0"/>
                    <a:pt x="42822" y="0"/>
                  </a:cubicBezTo>
                  <a:lnTo>
                    <a:pt x="813610" y="0"/>
                  </a:lnTo>
                  <a:cubicBezTo>
                    <a:pt x="837260" y="0"/>
                    <a:pt x="856432" y="19172"/>
                    <a:pt x="856432" y="42822"/>
                  </a:cubicBezTo>
                  <a:lnTo>
                    <a:pt x="856432" y="385394"/>
                  </a:lnTo>
                  <a:cubicBezTo>
                    <a:pt x="856432" y="409044"/>
                    <a:pt x="837260" y="428216"/>
                    <a:pt x="813610" y="428216"/>
                  </a:cubicBezTo>
                  <a:lnTo>
                    <a:pt x="42822" y="428216"/>
                  </a:lnTo>
                  <a:cubicBezTo>
                    <a:pt x="19172" y="428216"/>
                    <a:pt x="0" y="409044"/>
                    <a:pt x="0" y="385394"/>
                  </a:cubicBezTo>
                  <a:lnTo>
                    <a:pt x="0" y="4282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8892" tIns="18892" rIns="18892" bIns="18892" numCol="1" spcCol="1270" anchor="ctr" anchorCtr="0">
              <a:noAutofit/>
            </a:bodyPr>
            <a:lstStyle/>
            <a:p>
              <a:pPr marL="0" lvl="0" indent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1000" kern="1200"/>
                <a:t>COCO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540370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AA1038F-A15A-45DA-9933-2A98DC9C6A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err="1"/>
              <a:t>ImageNet</a:t>
            </a:r>
            <a:r>
              <a:rPr lang="it-IT"/>
              <a:t> vs COCO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208D34CF-FAB8-46CB-8D56-FB2A805AC7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1800"/>
              <a:t>Come prevedibile partendo dai pesi di COCO si ottengono prestazioni migliori</a:t>
            </a:r>
          </a:p>
          <a:p>
            <a:pPr lvl="1"/>
            <a:r>
              <a:rPr lang="it-IT" sz="1600"/>
              <a:t>Il dataset COCO presenta 7 classi su 10 in comune con </a:t>
            </a:r>
            <a:r>
              <a:rPr lang="it-IT" sz="1600" err="1"/>
              <a:t>CityScapes</a:t>
            </a:r>
            <a:endParaRPr lang="it-IT" sz="1600"/>
          </a:p>
          <a:p>
            <a:pPr lvl="1"/>
            <a:r>
              <a:rPr lang="it-IT" sz="1600"/>
              <a:t>I pesi per </a:t>
            </a:r>
            <a:r>
              <a:rPr lang="it-IT" sz="1600" err="1"/>
              <a:t>ImageNet</a:t>
            </a:r>
            <a:r>
              <a:rPr lang="it-IT" sz="1600"/>
              <a:t> sono disponibili solo per ResNet50</a:t>
            </a:r>
          </a:p>
          <a:p>
            <a:endParaRPr lang="it-IT" sz="180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D702D8F-BE41-49FD-9EBB-54E40C3AF68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32</a:t>
            </a:fld>
            <a:endParaRPr lang="it-IT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7" name="Diagramma 6">
                <a:extLst>
                  <a:ext uri="{FF2B5EF4-FFF2-40B4-BE49-F238E27FC236}">
                    <a16:creationId xmlns:a16="http://schemas.microsoft.com/office/drawing/2014/main" id="{0FA91F7F-012D-42B3-9D88-6EA7085BF45B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4266823372"/>
                  </p:ext>
                </p:extLst>
              </p:nvPr>
            </p:nvGraphicFramePr>
            <p:xfrm>
              <a:off x="1143000" y="2133600"/>
              <a:ext cx="6858000" cy="3412811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" r:lo="rId4" r:qs="rId5" r:cs="rId6"/>
              </a:graphicData>
            </a:graphic>
          </p:graphicFrame>
        </mc:Choice>
        <mc:Fallback>
          <p:graphicFrame>
            <p:nvGraphicFramePr>
              <p:cNvPr id="7" name="Diagramma 6">
                <a:extLst>
                  <a:ext uri="{FF2B5EF4-FFF2-40B4-BE49-F238E27FC236}">
                    <a16:creationId xmlns:a16="http://schemas.microsoft.com/office/drawing/2014/main" id="{0FA91F7F-012D-42B3-9D88-6EA7085BF45B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4266823372"/>
                  </p:ext>
                </p:extLst>
              </p:nvPr>
            </p:nvGraphicFramePr>
            <p:xfrm>
              <a:off x="1143000" y="2133600"/>
              <a:ext cx="6858000" cy="3412811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8" r:lo="rId4" r:qs="rId5" r:cs="rId6"/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9595716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D734FE5-7FFB-4507-A8D0-311F3DC0C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/>
              <a:t>Backbone</a:t>
            </a:r>
            <a:endParaRPr lang="it-IT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22BE464-A2E1-4F42-88DF-679AE063F6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1800"/>
              <a:t>L’implementazione di </a:t>
            </a:r>
            <a:r>
              <a:rPr lang="it-IT" sz="1800" err="1"/>
              <a:t>Matterport</a:t>
            </a:r>
            <a:r>
              <a:rPr lang="it-IT" sz="1800"/>
              <a:t> offre due alternative per la </a:t>
            </a:r>
            <a:r>
              <a:rPr lang="it-IT" sz="1800" b="1" err="1"/>
              <a:t>backbone</a:t>
            </a:r>
            <a:r>
              <a:rPr lang="it-IT" sz="1800"/>
              <a:t> della </a:t>
            </a:r>
            <a:r>
              <a:rPr lang="it-IT" sz="1800" err="1"/>
              <a:t>Mask</a:t>
            </a:r>
            <a:r>
              <a:rPr lang="it-IT" sz="1800"/>
              <a:t> R-CNN</a:t>
            </a:r>
          </a:p>
          <a:p>
            <a:pPr lvl="1"/>
            <a:r>
              <a:rPr lang="it-IT" sz="1600"/>
              <a:t>ResNet50 vs ResNet101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F8D1294-1512-4760-A6DC-57A0C7AFB6F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33</a:t>
            </a:fld>
            <a:endParaRPr lang="it-IT"/>
          </a:p>
        </p:txBody>
      </p:sp>
      <p:grpSp>
        <p:nvGrpSpPr>
          <p:cNvPr id="6" name="Gruppo 5">
            <a:extLst>
              <a:ext uri="{FF2B5EF4-FFF2-40B4-BE49-F238E27FC236}">
                <a16:creationId xmlns:a16="http://schemas.microsoft.com/office/drawing/2014/main" id="{3A2D974F-A7AF-427D-A09A-7AF80AA54AC9}"/>
              </a:ext>
            </a:extLst>
          </p:cNvPr>
          <p:cNvGrpSpPr/>
          <p:nvPr/>
        </p:nvGrpSpPr>
        <p:grpSpPr>
          <a:xfrm>
            <a:off x="1165452" y="3059203"/>
            <a:ext cx="4453448" cy="1166889"/>
            <a:chOff x="1168745" y="2636952"/>
            <a:chExt cx="4453448" cy="1166889"/>
          </a:xfrm>
        </p:grpSpPr>
        <p:sp>
          <p:nvSpPr>
            <p:cNvPr id="7" name="Figura a mano libera: forma 6">
              <a:extLst>
                <a:ext uri="{FF2B5EF4-FFF2-40B4-BE49-F238E27FC236}">
                  <a16:creationId xmlns:a16="http://schemas.microsoft.com/office/drawing/2014/main" id="{71204026-638A-4E9E-B15A-5E07F0E53574}"/>
                </a:ext>
              </a:extLst>
            </p:cNvPr>
            <p:cNvSpPr/>
            <p:nvPr/>
          </p:nvSpPr>
          <p:spPr>
            <a:xfrm>
              <a:off x="1168745" y="2883177"/>
              <a:ext cx="856432" cy="428216"/>
            </a:xfrm>
            <a:custGeom>
              <a:avLst/>
              <a:gdLst>
                <a:gd name="connsiteX0" fmla="*/ 0 w 856432"/>
                <a:gd name="connsiteY0" fmla="*/ 42822 h 428216"/>
                <a:gd name="connsiteX1" fmla="*/ 42822 w 856432"/>
                <a:gd name="connsiteY1" fmla="*/ 0 h 428216"/>
                <a:gd name="connsiteX2" fmla="*/ 813610 w 856432"/>
                <a:gd name="connsiteY2" fmla="*/ 0 h 428216"/>
                <a:gd name="connsiteX3" fmla="*/ 856432 w 856432"/>
                <a:gd name="connsiteY3" fmla="*/ 42822 h 428216"/>
                <a:gd name="connsiteX4" fmla="*/ 856432 w 856432"/>
                <a:gd name="connsiteY4" fmla="*/ 385394 h 428216"/>
                <a:gd name="connsiteX5" fmla="*/ 813610 w 856432"/>
                <a:gd name="connsiteY5" fmla="*/ 428216 h 428216"/>
                <a:gd name="connsiteX6" fmla="*/ 42822 w 856432"/>
                <a:gd name="connsiteY6" fmla="*/ 428216 h 428216"/>
                <a:gd name="connsiteX7" fmla="*/ 0 w 856432"/>
                <a:gd name="connsiteY7" fmla="*/ 385394 h 428216"/>
                <a:gd name="connsiteX8" fmla="*/ 0 w 856432"/>
                <a:gd name="connsiteY8" fmla="*/ 42822 h 428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56432" h="428216">
                  <a:moveTo>
                    <a:pt x="0" y="42822"/>
                  </a:moveTo>
                  <a:cubicBezTo>
                    <a:pt x="0" y="19172"/>
                    <a:pt x="19172" y="0"/>
                    <a:pt x="42822" y="0"/>
                  </a:cubicBezTo>
                  <a:lnTo>
                    <a:pt x="813610" y="0"/>
                  </a:lnTo>
                  <a:cubicBezTo>
                    <a:pt x="837260" y="0"/>
                    <a:pt x="856432" y="19172"/>
                    <a:pt x="856432" y="42822"/>
                  </a:cubicBezTo>
                  <a:lnTo>
                    <a:pt x="856432" y="385394"/>
                  </a:lnTo>
                  <a:cubicBezTo>
                    <a:pt x="856432" y="409044"/>
                    <a:pt x="837260" y="428216"/>
                    <a:pt x="813610" y="428216"/>
                  </a:cubicBezTo>
                  <a:lnTo>
                    <a:pt x="42822" y="428216"/>
                  </a:lnTo>
                  <a:cubicBezTo>
                    <a:pt x="19172" y="428216"/>
                    <a:pt x="0" y="409044"/>
                    <a:pt x="0" y="385394"/>
                  </a:cubicBezTo>
                  <a:lnTo>
                    <a:pt x="0" y="4282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8892" tIns="18892" rIns="18892" bIns="18892" numCol="1" spcCol="1270" anchor="ctr" anchorCtr="0">
              <a:noAutofit/>
            </a:bodyPr>
            <a:lstStyle/>
            <a:p>
              <a:pPr marL="0" lvl="0" indent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1000" kern="1200"/>
                <a:t>Pesi</a:t>
              </a:r>
            </a:p>
          </p:txBody>
        </p:sp>
        <p:sp>
          <p:nvSpPr>
            <p:cNvPr id="8" name="Figura a mano libera: forma 7">
              <a:extLst>
                <a:ext uri="{FF2B5EF4-FFF2-40B4-BE49-F238E27FC236}">
                  <a16:creationId xmlns:a16="http://schemas.microsoft.com/office/drawing/2014/main" id="{55FB4C07-0060-47F1-AA85-8ACEBF83ECBE}"/>
                </a:ext>
              </a:extLst>
            </p:cNvPr>
            <p:cNvSpPr/>
            <p:nvPr/>
          </p:nvSpPr>
          <p:spPr>
            <a:xfrm rot="19457599">
              <a:off x="1985524" y="2961055"/>
              <a:ext cx="421879" cy="26235"/>
            </a:xfrm>
            <a:custGeom>
              <a:avLst/>
              <a:gdLst>
                <a:gd name="connsiteX0" fmla="*/ 0 w 421879"/>
                <a:gd name="connsiteY0" fmla="*/ 13117 h 26235"/>
                <a:gd name="connsiteX1" fmla="*/ 421879 w 421879"/>
                <a:gd name="connsiteY1" fmla="*/ 13117 h 26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21879" h="26235">
                  <a:moveTo>
                    <a:pt x="0" y="13117"/>
                  </a:moveTo>
                  <a:lnTo>
                    <a:pt x="421879" y="13117"/>
                  </a:lnTo>
                </a:path>
              </a:pathLst>
            </a:custGeom>
            <a:noFill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13092" tIns="2571" rIns="213093" bIns="2570" numCol="1" spcCol="1270" anchor="ctr" anchorCtr="0">
              <a:noAutofit/>
            </a:bodyPr>
            <a:lstStyle/>
            <a:p>
              <a:pPr marL="0" lvl="0" indent="0" algn="ctr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it-IT" sz="500" kern="1200"/>
            </a:p>
          </p:txBody>
        </p:sp>
        <p:sp>
          <p:nvSpPr>
            <p:cNvPr id="9" name="Figura a mano libera: forma 8">
              <a:extLst>
                <a:ext uri="{FF2B5EF4-FFF2-40B4-BE49-F238E27FC236}">
                  <a16:creationId xmlns:a16="http://schemas.microsoft.com/office/drawing/2014/main" id="{5D47F30C-D96B-4339-8E10-03DA3D51895F}"/>
                </a:ext>
              </a:extLst>
            </p:cNvPr>
            <p:cNvSpPr/>
            <p:nvPr/>
          </p:nvSpPr>
          <p:spPr>
            <a:xfrm>
              <a:off x="2367750" y="2636952"/>
              <a:ext cx="856432" cy="428216"/>
            </a:xfrm>
            <a:custGeom>
              <a:avLst/>
              <a:gdLst>
                <a:gd name="connsiteX0" fmla="*/ 0 w 856432"/>
                <a:gd name="connsiteY0" fmla="*/ 42822 h 428216"/>
                <a:gd name="connsiteX1" fmla="*/ 42822 w 856432"/>
                <a:gd name="connsiteY1" fmla="*/ 0 h 428216"/>
                <a:gd name="connsiteX2" fmla="*/ 813610 w 856432"/>
                <a:gd name="connsiteY2" fmla="*/ 0 h 428216"/>
                <a:gd name="connsiteX3" fmla="*/ 856432 w 856432"/>
                <a:gd name="connsiteY3" fmla="*/ 42822 h 428216"/>
                <a:gd name="connsiteX4" fmla="*/ 856432 w 856432"/>
                <a:gd name="connsiteY4" fmla="*/ 385394 h 428216"/>
                <a:gd name="connsiteX5" fmla="*/ 813610 w 856432"/>
                <a:gd name="connsiteY5" fmla="*/ 428216 h 428216"/>
                <a:gd name="connsiteX6" fmla="*/ 42822 w 856432"/>
                <a:gd name="connsiteY6" fmla="*/ 428216 h 428216"/>
                <a:gd name="connsiteX7" fmla="*/ 0 w 856432"/>
                <a:gd name="connsiteY7" fmla="*/ 385394 h 428216"/>
                <a:gd name="connsiteX8" fmla="*/ 0 w 856432"/>
                <a:gd name="connsiteY8" fmla="*/ 42822 h 428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56432" h="428216">
                  <a:moveTo>
                    <a:pt x="0" y="42822"/>
                  </a:moveTo>
                  <a:cubicBezTo>
                    <a:pt x="0" y="19172"/>
                    <a:pt x="19172" y="0"/>
                    <a:pt x="42822" y="0"/>
                  </a:cubicBezTo>
                  <a:lnTo>
                    <a:pt x="813610" y="0"/>
                  </a:lnTo>
                  <a:cubicBezTo>
                    <a:pt x="837260" y="0"/>
                    <a:pt x="856432" y="19172"/>
                    <a:pt x="856432" y="42822"/>
                  </a:cubicBezTo>
                  <a:lnTo>
                    <a:pt x="856432" y="385394"/>
                  </a:lnTo>
                  <a:cubicBezTo>
                    <a:pt x="856432" y="409044"/>
                    <a:pt x="837260" y="428216"/>
                    <a:pt x="813610" y="428216"/>
                  </a:cubicBezTo>
                  <a:lnTo>
                    <a:pt x="42822" y="428216"/>
                  </a:lnTo>
                  <a:cubicBezTo>
                    <a:pt x="19172" y="428216"/>
                    <a:pt x="0" y="409044"/>
                    <a:pt x="0" y="385394"/>
                  </a:cubicBezTo>
                  <a:lnTo>
                    <a:pt x="0" y="4282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8892" tIns="18892" rIns="18892" bIns="18892" numCol="1" spcCol="1270" anchor="ctr" anchorCtr="0">
              <a:noAutofit/>
            </a:bodyPr>
            <a:lstStyle/>
            <a:p>
              <a:pPr marL="0" lvl="0" indent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1000" kern="1200" err="1"/>
                <a:t>ImageNet</a:t>
              </a:r>
              <a:endParaRPr lang="it-IT" sz="1000" kern="1200"/>
            </a:p>
          </p:txBody>
        </p:sp>
        <p:sp>
          <p:nvSpPr>
            <p:cNvPr id="10" name="Figura a mano libera: forma 9">
              <a:extLst>
                <a:ext uri="{FF2B5EF4-FFF2-40B4-BE49-F238E27FC236}">
                  <a16:creationId xmlns:a16="http://schemas.microsoft.com/office/drawing/2014/main" id="{ED5042EC-CF80-415A-A1C1-6A14AFC9D577}"/>
                </a:ext>
              </a:extLst>
            </p:cNvPr>
            <p:cNvSpPr/>
            <p:nvPr/>
          </p:nvSpPr>
          <p:spPr>
            <a:xfrm rot="2142401">
              <a:off x="1985524" y="3207279"/>
              <a:ext cx="421879" cy="26235"/>
            </a:xfrm>
            <a:custGeom>
              <a:avLst/>
              <a:gdLst>
                <a:gd name="connsiteX0" fmla="*/ 0 w 421879"/>
                <a:gd name="connsiteY0" fmla="*/ 13117 h 26235"/>
                <a:gd name="connsiteX1" fmla="*/ 421879 w 421879"/>
                <a:gd name="connsiteY1" fmla="*/ 13117 h 26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21879" h="26235">
                  <a:moveTo>
                    <a:pt x="0" y="13117"/>
                  </a:moveTo>
                  <a:lnTo>
                    <a:pt x="421879" y="13117"/>
                  </a:lnTo>
                </a:path>
              </a:pathLst>
            </a:custGeom>
            <a:noFill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13093" tIns="2570" rIns="213092" bIns="2571" numCol="1" spcCol="1270" anchor="ctr" anchorCtr="0">
              <a:noAutofit/>
            </a:bodyPr>
            <a:lstStyle/>
            <a:p>
              <a:pPr marL="0" lvl="0" indent="0" algn="ctr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it-IT" sz="500" kern="1200"/>
            </a:p>
          </p:txBody>
        </p:sp>
        <p:sp>
          <p:nvSpPr>
            <p:cNvPr id="11" name="Figura a mano libera: forma 10">
              <a:extLst>
                <a:ext uri="{FF2B5EF4-FFF2-40B4-BE49-F238E27FC236}">
                  <a16:creationId xmlns:a16="http://schemas.microsoft.com/office/drawing/2014/main" id="{5BF11FFC-A3A3-4C1E-8FE0-E2CB0FF8B9CB}"/>
                </a:ext>
              </a:extLst>
            </p:cNvPr>
            <p:cNvSpPr/>
            <p:nvPr/>
          </p:nvSpPr>
          <p:spPr>
            <a:xfrm>
              <a:off x="2367750" y="3129401"/>
              <a:ext cx="856432" cy="428216"/>
            </a:xfrm>
            <a:custGeom>
              <a:avLst/>
              <a:gdLst>
                <a:gd name="connsiteX0" fmla="*/ 0 w 856432"/>
                <a:gd name="connsiteY0" fmla="*/ 42822 h 428216"/>
                <a:gd name="connsiteX1" fmla="*/ 42822 w 856432"/>
                <a:gd name="connsiteY1" fmla="*/ 0 h 428216"/>
                <a:gd name="connsiteX2" fmla="*/ 813610 w 856432"/>
                <a:gd name="connsiteY2" fmla="*/ 0 h 428216"/>
                <a:gd name="connsiteX3" fmla="*/ 856432 w 856432"/>
                <a:gd name="connsiteY3" fmla="*/ 42822 h 428216"/>
                <a:gd name="connsiteX4" fmla="*/ 856432 w 856432"/>
                <a:gd name="connsiteY4" fmla="*/ 385394 h 428216"/>
                <a:gd name="connsiteX5" fmla="*/ 813610 w 856432"/>
                <a:gd name="connsiteY5" fmla="*/ 428216 h 428216"/>
                <a:gd name="connsiteX6" fmla="*/ 42822 w 856432"/>
                <a:gd name="connsiteY6" fmla="*/ 428216 h 428216"/>
                <a:gd name="connsiteX7" fmla="*/ 0 w 856432"/>
                <a:gd name="connsiteY7" fmla="*/ 385394 h 428216"/>
                <a:gd name="connsiteX8" fmla="*/ 0 w 856432"/>
                <a:gd name="connsiteY8" fmla="*/ 42822 h 428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56432" h="428216">
                  <a:moveTo>
                    <a:pt x="0" y="42822"/>
                  </a:moveTo>
                  <a:cubicBezTo>
                    <a:pt x="0" y="19172"/>
                    <a:pt x="19172" y="0"/>
                    <a:pt x="42822" y="0"/>
                  </a:cubicBezTo>
                  <a:lnTo>
                    <a:pt x="813610" y="0"/>
                  </a:lnTo>
                  <a:cubicBezTo>
                    <a:pt x="837260" y="0"/>
                    <a:pt x="856432" y="19172"/>
                    <a:pt x="856432" y="42822"/>
                  </a:cubicBezTo>
                  <a:lnTo>
                    <a:pt x="856432" y="385394"/>
                  </a:lnTo>
                  <a:cubicBezTo>
                    <a:pt x="856432" y="409044"/>
                    <a:pt x="837260" y="428216"/>
                    <a:pt x="813610" y="428216"/>
                  </a:cubicBezTo>
                  <a:lnTo>
                    <a:pt x="42822" y="428216"/>
                  </a:lnTo>
                  <a:cubicBezTo>
                    <a:pt x="19172" y="428216"/>
                    <a:pt x="0" y="409044"/>
                    <a:pt x="0" y="385394"/>
                  </a:cubicBezTo>
                  <a:lnTo>
                    <a:pt x="0" y="4282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8892" tIns="18892" rIns="18892" bIns="18892" numCol="1" spcCol="1270" anchor="ctr" anchorCtr="0">
              <a:noAutofit/>
            </a:bodyPr>
            <a:lstStyle/>
            <a:p>
              <a:pPr marL="0" lvl="0" indent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1000" kern="1200"/>
                <a:t>COCO</a:t>
              </a:r>
            </a:p>
          </p:txBody>
        </p:sp>
        <p:sp>
          <p:nvSpPr>
            <p:cNvPr id="12" name="Figura a mano libera: forma 11">
              <a:extLst>
                <a:ext uri="{FF2B5EF4-FFF2-40B4-BE49-F238E27FC236}">
                  <a16:creationId xmlns:a16="http://schemas.microsoft.com/office/drawing/2014/main" id="{5982D12C-ED62-474E-A9B6-E20589A44BC4}"/>
                </a:ext>
              </a:extLst>
            </p:cNvPr>
            <p:cNvSpPr/>
            <p:nvPr/>
          </p:nvSpPr>
          <p:spPr>
            <a:xfrm>
              <a:off x="3224183" y="3330391"/>
              <a:ext cx="342572" cy="26235"/>
            </a:xfrm>
            <a:custGeom>
              <a:avLst/>
              <a:gdLst>
                <a:gd name="connsiteX0" fmla="*/ 0 w 342572"/>
                <a:gd name="connsiteY0" fmla="*/ 13117 h 26235"/>
                <a:gd name="connsiteX1" fmla="*/ 342572 w 342572"/>
                <a:gd name="connsiteY1" fmla="*/ 13117 h 26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42572" h="26235">
                  <a:moveTo>
                    <a:pt x="0" y="13117"/>
                  </a:moveTo>
                  <a:lnTo>
                    <a:pt x="342572" y="13117"/>
                  </a:lnTo>
                </a:path>
              </a:pathLst>
            </a:custGeom>
            <a:noFill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75422" tIns="4554" rIns="175422" bIns="4553" numCol="1" spcCol="1270" anchor="ctr" anchorCtr="0">
              <a:noAutofit/>
            </a:bodyPr>
            <a:lstStyle/>
            <a:p>
              <a:pPr marL="0" lvl="0" indent="0" algn="ctr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it-IT" sz="500" kern="1200"/>
            </a:p>
          </p:txBody>
        </p:sp>
        <p:sp>
          <p:nvSpPr>
            <p:cNvPr id="13" name="Figura a mano libera: forma 12">
              <a:extLst>
                <a:ext uri="{FF2B5EF4-FFF2-40B4-BE49-F238E27FC236}">
                  <a16:creationId xmlns:a16="http://schemas.microsoft.com/office/drawing/2014/main" id="{1EFCEFF3-A8B2-4364-915A-663599A2F4B2}"/>
                </a:ext>
              </a:extLst>
            </p:cNvPr>
            <p:cNvSpPr/>
            <p:nvPr/>
          </p:nvSpPr>
          <p:spPr>
            <a:xfrm>
              <a:off x="3566756" y="3129401"/>
              <a:ext cx="856432" cy="428216"/>
            </a:xfrm>
            <a:custGeom>
              <a:avLst/>
              <a:gdLst>
                <a:gd name="connsiteX0" fmla="*/ 0 w 856432"/>
                <a:gd name="connsiteY0" fmla="*/ 42822 h 428216"/>
                <a:gd name="connsiteX1" fmla="*/ 42822 w 856432"/>
                <a:gd name="connsiteY1" fmla="*/ 0 h 428216"/>
                <a:gd name="connsiteX2" fmla="*/ 813610 w 856432"/>
                <a:gd name="connsiteY2" fmla="*/ 0 h 428216"/>
                <a:gd name="connsiteX3" fmla="*/ 856432 w 856432"/>
                <a:gd name="connsiteY3" fmla="*/ 42822 h 428216"/>
                <a:gd name="connsiteX4" fmla="*/ 856432 w 856432"/>
                <a:gd name="connsiteY4" fmla="*/ 385394 h 428216"/>
                <a:gd name="connsiteX5" fmla="*/ 813610 w 856432"/>
                <a:gd name="connsiteY5" fmla="*/ 428216 h 428216"/>
                <a:gd name="connsiteX6" fmla="*/ 42822 w 856432"/>
                <a:gd name="connsiteY6" fmla="*/ 428216 h 428216"/>
                <a:gd name="connsiteX7" fmla="*/ 0 w 856432"/>
                <a:gd name="connsiteY7" fmla="*/ 385394 h 428216"/>
                <a:gd name="connsiteX8" fmla="*/ 0 w 856432"/>
                <a:gd name="connsiteY8" fmla="*/ 42822 h 428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56432" h="428216">
                  <a:moveTo>
                    <a:pt x="0" y="42822"/>
                  </a:moveTo>
                  <a:cubicBezTo>
                    <a:pt x="0" y="19172"/>
                    <a:pt x="19172" y="0"/>
                    <a:pt x="42822" y="0"/>
                  </a:cubicBezTo>
                  <a:lnTo>
                    <a:pt x="813610" y="0"/>
                  </a:lnTo>
                  <a:cubicBezTo>
                    <a:pt x="837260" y="0"/>
                    <a:pt x="856432" y="19172"/>
                    <a:pt x="856432" y="42822"/>
                  </a:cubicBezTo>
                  <a:lnTo>
                    <a:pt x="856432" y="385394"/>
                  </a:lnTo>
                  <a:cubicBezTo>
                    <a:pt x="856432" y="409044"/>
                    <a:pt x="837260" y="428216"/>
                    <a:pt x="813610" y="428216"/>
                  </a:cubicBezTo>
                  <a:lnTo>
                    <a:pt x="42822" y="428216"/>
                  </a:lnTo>
                  <a:cubicBezTo>
                    <a:pt x="19172" y="428216"/>
                    <a:pt x="0" y="409044"/>
                    <a:pt x="0" y="385394"/>
                  </a:cubicBezTo>
                  <a:lnTo>
                    <a:pt x="0" y="4282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8892" tIns="18892" rIns="18892" bIns="18892" numCol="1" spcCol="1270" anchor="ctr" anchorCtr="0">
              <a:noAutofit/>
            </a:bodyPr>
            <a:lstStyle/>
            <a:p>
              <a:pPr marL="0" lvl="0" indent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1000" kern="1200" err="1"/>
                <a:t>Backbone</a:t>
              </a:r>
              <a:endParaRPr lang="it-IT" sz="1000" kern="1200"/>
            </a:p>
          </p:txBody>
        </p:sp>
        <p:sp>
          <p:nvSpPr>
            <p:cNvPr id="14" name="Figura a mano libera: forma 13">
              <a:extLst>
                <a:ext uri="{FF2B5EF4-FFF2-40B4-BE49-F238E27FC236}">
                  <a16:creationId xmlns:a16="http://schemas.microsoft.com/office/drawing/2014/main" id="{B501B630-EF8C-4F72-8031-BA97F382C51D}"/>
                </a:ext>
              </a:extLst>
            </p:cNvPr>
            <p:cNvSpPr/>
            <p:nvPr/>
          </p:nvSpPr>
          <p:spPr>
            <a:xfrm rot="19457599">
              <a:off x="4383535" y="3207279"/>
              <a:ext cx="421879" cy="26235"/>
            </a:xfrm>
            <a:custGeom>
              <a:avLst/>
              <a:gdLst>
                <a:gd name="connsiteX0" fmla="*/ 0 w 421879"/>
                <a:gd name="connsiteY0" fmla="*/ 13117 h 26235"/>
                <a:gd name="connsiteX1" fmla="*/ 421879 w 421879"/>
                <a:gd name="connsiteY1" fmla="*/ 13117 h 26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21879" h="26235">
                  <a:moveTo>
                    <a:pt x="0" y="13117"/>
                  </a:moveTo>
                  <a:lnTo>
                    <a:pt x="421879" y="13117"/>
                  </a:lnTo>
                </a:path>
              </a:pathLst>
            </a:custGeom>
            <a:noFill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13092" tIns="2571" rIns="213093" bIns="2570" numCol="1" spcCol="1270" anchor="ctr" anchorCtr="0">
              <a:noAutofit/>
            </a:bodyPr>
            <a:lstStyle/>
            <a:p>
              <a:pPr marL="0" lvl="0" indent="0" algn="ctr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it-IT" sz="500" kern="1200"/>
            </a:p>
          </p:txBody>
        </p:sp>
        <p:sp>
          <p:nvSpPr>
            <p:cNvPr id="15" name="Figura a mano libera: forma 14">
              <a:extLst>
                <a:ext uri="{FF2B5EF4-FFF2-40B4-BE49-F238E27FC236}">
                  <a16:creationId xmlns:a16="http://schemas.microsoft.com/office/drawing/2014/main" id="{D0B93A26-7E37-480B-815E-15B43EE01FDB}"/>
                </a:ext>
              </a:extLst>
            </p:cNvPr>
            <p:cNvSpPr/>
            <p:nvPr/>
          </p:nvSpPr>
          <p:spPr>
            <a:xfrm>
              <a:off x="4765761" y="2883177"/>
              <a:ext cx="856432" cy="428216"/>
            </a:xfrm>
            <a:custGeom>
              <a:avLst/>
              <a:gdLst>
                <a:gd name="connsiteX0" fmla="*/ 0 w 856432"/>
                <a:gd name="connsiteY0" fmla="*/ 42822 h 428216"/>
                <a:gd name="connsiteX1" fmla="*/ 42822 w 856432"/>
                <a:gd name="connsiteY1" fmla="*/ 0 h 428216"/>
                <a:gd name="connsiteX2" fmla="*/ 813610 w 856432"/>
                <a:gd name="connsiteY2" fmla="*/ 0 h 428216"/>
                <a:gd name="connsiteX3" fmla="*/ 856432 w 856432"/>
                <a:gd name="connsiteY3" fmla="*/ 42822 h 428216"/>
                <a:gd name="connsiteX4" fmla="*/ 856432 w 856432"/>
                <a:gd name="connsiteY4" fmla="*/ 385394 h 428216"/>
                <a:gd name="connsiteX5" fmla="*/ 813610 w 856432"/>
                <a:gd name="connsiteY5" fmla="*/ 428216 h 428216"/>
                <a:gd name="connsiteX6" fmla="*/ 42822 w 856432"/>
                <a:gd name="connsiteY6" fmla="*/ 428216 h 428216"/>
                <a:gd name="connsiteX7" fmla="*/ 0 w 856432"/>
                <a:gd name="connsiteY7" fmla="*/ 385394 h 428216"/>
                <a:gd name="connsiteX8" fmla="*/ 0 w 856432"/>
                <a:gd name="connsiteY8" fmla="*/ 42822 h 428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56432" h="428216">
                  <a:moveTo>
                    <a:pt x="0" y="42822"/>
                  </a:moveTo>
                  <a:cubicBezTo>
                    <a:pt x="0" y="19172"/>
                    <a:pt x="19172" y="0"/>
                    <a:pt x="42822" y="0"/>
                  </a:cubicBezTo>
                  <a:lnTo>
                    <a:pt x="813610" y="0"/>
                  </a:lnTo>
                  <a:cubicBezTo>
                    <a:pt x="837260" y="0"/>
                    <a:pt x="856432" y="19172"/>
                    <a:pt x="856432" y="42822"/>
                  </a:cubicBezTo>
                  <a:lnTo>
                    <a:pt x="856432" y="385394"/>
                  </a:lnTo>
                  <a:cubicBezTo>
                    <a:pt x="856432" y="409044"/>
                    <a:pt x="837260" y="428216"/>
                    <a:pt x="813610" y="428216"/>
                  </a:cubicBezTo>
                  <a:lnTo>
                    <a:pt x="42822" y="428216"/>
                  </a:lnTo>
                  <a:cubicBezTo>
                    <a:pt x="19172" y="428216"/>
                    <a:pt x="0" y="409044"/>
                    <a:pt x="0" y="385394"/>
                  </a:cubicBezTo>
                  <a:lnTo>
                    <a:pt x="0" y="4282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8892" tIns="18892" rIns="18892" bIns="18892" numCol="1" spcCol="1270" anchor="ctr" anchorCtr="0">
              <a:noAutofit/>
            </a:bodyPr>
            <a:lstStyle/>
            <a:p>
              <a:pPr marL="0" lvl="0" indent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1000" kern="1200"/>
                <a:t>ResNet50</a:t>
              </a:r>
            </a:p>
          </p:txBody>
        </p:sp>
        <p:sp>
          <p:nvSpPr>
            <p:cNvPr id="16" name="Figura a mano libera: forma 15">
              <a:extLst>
                <a:ext uri="{FF2B5EF4-FFF2-40B4-BE49-F238E27FC236}">
                  <a16:creationId xmlns:a16="http://schemas.microsoft.com/office/drawing/2014/main" id="{F4EEAFB4-F7F2-48B6-848A-EE9F3A51A008}"/>
                </a:ext>
              </a:extLst>
            </p:cNvPr>
            <p:cNvSpPr/>
            <p:nvPr/>
          </p:nvSpPr>
          <p:spPr>
            <a:xfrm rot="2142401">
              <a:off x="4383535" y="3453503"/>
              <a:ext cx="421879" cy="26235"/>
            </a:xfrm>
            <a:custGeom>
              <a:avLst/>
              <a:gdLst>
                <a:gd name="connsiteX0" fmla="*/ 0 w 421879"/>
                <a:gd name="connsiteY0" fmla="*/ 13117 h 26235"/>
                <a:gd name="connsiteX1" fmla="*/ 421879 w 421879"/>
                <a:gd name="connsiteY1" fmla="*/ 13117 h 26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21879" h="26235">
                  <a:moveTo>
                    <a:pt x="0" y="13117"/>
                  </a:moveTo>
                  <a:lnTo>
                    <a:pt x="421879" y="13117"/>
                  </a:lnTo>
                </a:path>
              </a:pathLst>
            </a:custGeom>
            <a:noFill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13093" tIns="2570" rIns="213092" bIns="2571" numCol="1" spcCol="1270" anchor="ctr" anchorCtr="0">
              <a:noAutofit/>
            </a:bodyPr>
            <a:lstStyle/>
            <a:p>
              <a:pPr marL="0" lvl="0" indent="0" algn="ctr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it-IT" sz="500" kern="1200"/>
            </a:p>
          </p:txBody>
        </p:sp>
        <p:sp>
          <p:nvSpPr>
            <p:cNvPr id="17" name="Figura a mano libera: forma 16">
              <a:extLst>
                <a:ext uri="{FF2B5EF4-FFF2-40B4-BE49-F238E27FC236}">
                  <a16:creationId xmlns:a16="http://schemas.microsoft.com/office/drawing/2014/main" id="{C1F10BDF-0A7C-47E5-9A7C-38555D25F0A6}"/>
                </a:ext>
              </a:extLst>
            </p:cNvPr>
            <p:cNvSpPr/>
            <p:nvPr/>
          </p:nvSpPr>
          <p:spPr>
            <a:xfrm>
              <a:off x="4765761" y="3375625"/>
              <a:ext cx="856432" cy="428216"/>
            </a:xfrm>
            <a:custGeom>
              <a:avLst/>
              <a:gdLst>
                <a:gd name="connsiteX0" fmla="*/ 0 w 856432"/>
                <a:gd name="connsiteY0" fmla="*/ 42822 h 428216"/>
                <a:gd name="connsiteX1" fmla="*/ 42822 w 856432"/>
                <a:gd name="connsiteY1" fmla="*/ 0 h 428216"/>
                <a:gd name="connsiteX2" fmla="*/ 813610 w 856432"/>
                <a:gd name="connsiteY2" fmla="*/ 0 h 428216"/>
                <a:gd name="connsiteX3" fmla="*/ 856432 w 856432"/>
                <a:gd name="connsiteY3" fmla="*/ 42822 h 428216"/>
                <a:gd name="connsiteX4" fmla="*/ 856432 w 856432"/>
                <a:gd name="connsiteY4" fmla="*/ 385394 h 428216"/>
                <a:gd name="connsiteX5" fmla="*/ 813610 w 856432"/>
                <a:gd name="connsiteY5" fmla="*/ 428216 h 428216"/>
                <a:gd name="connsiteX6" fmla="*/ 42822 w 856432"/>
                <a:gd name="connsiteY6" fmla="*/ 428216 h 428216"/>
                <a:gd name="connsiteX7" fmla="*/ 0 w 856432"/>
                <a:gd name="connsiteY7" fmla="*/ 385394 h 428216"/>
                <a:gd name="connsiteX8" fmla="*/ 0 w 856432"/>
                <a:gd name="connsiteY8" fmla="*/ 42822 h 428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56432" h="428216">
                  <a:moveTo>
                    <a:pt x="0" y="42822"/>
                  </a:moveTo>
                  <a:cubicBezTo>
                    <a:pt x="0" y="19172"/>
                    <a:pt x="19172" y="0"/>
                    <a:pt x="42822" y="0"/>
                  </a:cubicBezTo>
                  <a:lnTo>
                    <a:pt x="813610" y="0"/>
                  </a:lnTo>
                  <a:cubicBezTo>
                    <a:pt x="837260" y="0"/>
                    <a:pt x="856432" y="19172"/>
                    <a:pt x="856432" y="42822"/>
                  </a:cubicBezTo>
                  <a:lnTo>
                    <a:pt x="856432" y="385394"/>
                  </a:lnTo>
                  <a:cubicBezTo>
                    <a:pt x="856432" y="409044"/>
                    <a:pt x="837260" y="428216"/>
                    <a:pt x="813610" y="428216"/>
                  </a:cubicBezTo>
                  <a:lnTo>
                    <a:pt x="42822" y="428216"/>
                  </a:lnTo>
                  <a:cubicBezTo>
                    <a:pt x="19172" y="428216"/>
                    <a:pt x="0" y="409044"/>
                    <a:pt x="0" y="385394"/>
                  </a:cubicBezTo>
                  <a:lnTo>
                    <a:pt x="0" y="4282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8892" tIns="18892" rIns="18892" bIns="18892" numCol="1" spcCol="1270" anchor="ctr" anchorCtr="0">
              <a:noAutofit/>
            </a:bodyPr>
            <a:lstStyle/>
            <a:p>
              <a:pPr marL="0" lvl="0" indent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1000" kern="1200"/>
                <a:t>ResNet101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215555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AA1038F-A15A-45DA-9933-2A98DC9C6A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ResNet50 vs ResNet101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208D34CF-FAB8-46CB-8D56-FB2A805AC7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1800"/>
              <a:t>Come prevedibile ResNet101 raggiunge prestazioni migliori, avendo più livelli convoluzionali</a:t>
            </a:r>
          </a:p>
          <a:p>
            <a:pPr lvl="1"/>
            <a:r>
              <a:rPr lang="it-IT" sz="1600"/>
              <a:t>Grazie alle skip connection aumentando il numero di livelli, in generale, si ha un valore di </a:t>
            </a:r>
            <a:r>
              <a:rPr lang="it-IT" sz="1600" err="1"/>
              <a:t>loss</a:t>
            </a:r>
            <a:r>
              <a:rPr lang="it-IT" sz="1600"/>
              <a:t> inferiore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D702D8F-BE41-49FD-9EBB-54E40C3AF68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34</a:t>
            </a:fld>
            <a:endParaRPr lang="it-IT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6" name="Diagramma 5">
                <a:extLst>
                  <a:ext uri="{FF2B5EF4-FFF2-40B4-BE49-F238E27FC236}">
                    <a16:creationId xmlns:a16="http://schemas.microsoft.com/office/drawing/2014/main" id="{5B6962B9-F7E9-42CC-A3CA-4C477A0D07C1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917661876"/>
                  </p:ext>
                </p:extLst>
              </p:nvPr>
            </p:nvGraphicFramePr>
            <p:xfrm>
              <a:off x="1143000" y="2133600"/>
              <a:ext cx="6858000" cy="3412811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>
          <p:graphicFrame>
            <p:nvGraphicFramePr>
              <p:cNvPr id="6" name="Diagramma 5">
                <a:extLst>
                  <a:ext uri="{FF2B5EF4-FFF2-40B4-BE49-F238E27FC236}">
                    <a16:creationId xmlns:a16="http://schemas.microsoft.com/office/drawing/2014/main" id="{5B6962B9-F7E9-42CC-A3CA-4C477A0D07C1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917661876"/>
                  </p:ext>
                </p:extLst>
              </p:nvPr>
            </p:nvGraphicFramePr>
            <p:xfrm>
              <a:off x="1143000" y="2133600"/>
              <a:ext cx="6858000" cy="3412811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3" r:qs="rId4" r:cs="rId5"/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6987376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D734FE5-7FFB-4507-A8D0-311F3DC0C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/>
              <a:t>Ottimizzatore</a:t>
            </a:r>
            <a:endParaRPr lang="it-IT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22BE464-A2E1-4F42-88DF-679AE063F6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1800"/>
              <a:t>Di default l’implementazione di </a:t>
            </a:r>
            <a:r>
              <a:rPr lang="it-IT" sz="1800" err="1"/>
              <a:t>Matterport</a:t>
            </a:r>
            <a:r>
              <a:rPr lang="it-IT" sz="1800"/>
              <a:t> prevede esclusivamente l’</a:t>
            </a:r>
            <a:r>
              <a:rPr lang="it-IT" sz="1800" b="1"/>
              <a:t>ottimizzatore </a:t>
            </a:r>
            <a:r>
              <a:rPr lang="it-IT" sz="1800"/>
              <a:t>SGD</a:t>
            </a:r>
          </a:p>
          <a:p>
            <a:r>
              <a:rPr lang="it-IT" sz="1800"/>
              <a:t>È stata estesa la libreria fornendo la possibilità di cambiare ottimizzatore</a:t>
            </a:r>
          </a:p>
          <a:p>
            <a:pPr lvl="1"/>
            <a:r>
              <a:rPr lang="it-IT" sz="1600"/>
              <a:t>Adam vs SGD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F8D1294-1512-4760-A6DC-57A0C7AFB6F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35</a:t>
            </a:fld>
            <a:endParaRPr lang="it-IT"/>
          </a:p>
        </p:txBody>
      </p:sp>
      <p:graphicFrame>
        <p:nvGraphicFramePr>
          <p:cNvPr id="5" name="Diagramma 4">
            <a:extLst>
              <a:ext uri="{FF2B5EF4-FFF2-40B4-BE49-F238E27FC236}">
                <a16:creationId xmlns:a16="http://schemas.microsoft.com/office/drawing/2014/main" id="{689689C7-A28B-4B4F-B6D8-CB0C2986D18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08477008"/>
              </p:ext>
            </p:extLst>
          </p:nvPr>
        </p:nvGraphicFramePr>
        <p:xfrm>
          <a:off x="1165475" y="2735580"/>
          <a:ext cx="6858000" cy="20709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894277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AA1038F-A15A-45DA-9933-2A98DC9C6A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Adam vs SGD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208D34CF-FAB8-46CB-8D56-FB2A805AC7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1800"/>
              <a:t>Le prestazioni dei due ottimizzatori sono molto simili</a:t>
            </a:r>
          </a:p>
          <a:p>
            <a:pPr lvl="1"/>
            <a:r>
              <a:rPr lang="it-IT" sz="1600"/>
              <a:t>Si procede alla fase di fine </a:t>
            </a:r>
            <a:r>
              <a:rPr lang="it-IT" sz="1600" err="1"/>
              <a:t>hyperparameters</a:t>
            </a:r>
            <a:r>
              <a:rPr lang="it-IT" sz="1600"/>
              <a:t> tuning per entrambe le configurazioni</a:t>
            </a:r>
          </a:p>
          <a:p>
            <a:endParaRPr lang="it-IT" sz="1600"/>
          </a:p>
          <a:p>
            <a:endParaRPr lang="it-IT" sz="180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D702D8F-BE41-49FD-9EBB-54E40C3AF68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36</a:t>
            </a:fld>
            <a:endParaRPr lang="it-IT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6" name="Diagramma 5">
                <a:extLst>
                  <a:ext uri="{FF2B5EF4-FFF2-40B4-BE49-F238E27FC236}">
                    <a16:creationId xmlns:a16="http://schemas.microsoft.com/office/drawing/2014/main" id="{BB6C927E-1D4E-40E0-9220-6B640940E009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808408126"/>
                  </p:ext>
                </p:extLst>
              </p:nvPr>
            </p:nvGraphicFramePr>
            <p:xfrm>
              <a:off x="1143000" y="2133600"/>
              <a:ext cx="6858000" cy="3412811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>
          <p:graphicFrame>
            <p:nvGraphicFramePr>
              <p:cNvPr id="6" name="Diagramma 5">
                <a:extLst>
                  <a:ext uri="{FF2B5EF4-FFF2-40B4-BE49-F238E27FC236}">
                    <a16:creationId xmlns:a16="http://schemas.microsoft.com/office/drawing/2014/main" id="{BB6C927E-1D4E-40E0-9220-6B640940E009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808408126"/>
                  </p:ext>
                </p:extLst>
              </p:nvPr>
            </p:nvGraphicFramePr>
            <p:xfrm>
              <a:off x="1143000" y="2133600"/>
              <a:ext cx="6858000" cy="3412811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3" r:qs="rId4" r:cs="rId5"/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2627272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FE94865-3E1A-49DC-B67F-2E9FA92AF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/>
              <a:t>Soluzione migliore</a:t>
            </a:r>
            <a:endParaRPr lang="it-IT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54FA825-D91C-4675-95AA-16BFCB432A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1800"/>
              <a:t>Dall’analisi effettuata è emerso che la situazione migliore prevede i seguenti </a:t>
            </a:r>
            <a:r>
              <a:rPr lang="it-IT" sz="1800" err="1"/>
              <a:t>iperparametri</a:t>
            </a:r>
            <a:r>
              <a:rPr lang="it-IT" sz="1800"/>
              <a:t>:</a:t>
            </a:r>
          </a:p>
          <a:p>
            <a:pPr lvl="1"/>
            <a:r>
              <a:rPr lang="it-IT" sz="1600"/>
              <a:t>Pesi: </a:t>
            </a:r>
            <a:r>
              <a:rPr lang="it-IT" sz="1600" b="1"/>
              <a:t>COCO</a:t>
            </a:r>
          </a:p>
          <a:p>
            <a:pPr lvl="1"/>
            <a:r>
              <a:rPr lang="it-IT" sz="1600" err="1"/>
              <a:t>Backbone</a:t>
            </a:r>
            <a:r>
              <a:rPr lang="it-IT" sz="1600"/>
              <a:t>: </a:t>
            </a:r>
            <a:r>
              <a:rPr lang="it-IT" sz="1600" b="1"/>
              <a:t>ResNet101</a:t>
            </a:r>
          </a:p>
          <a:p>
            <a:pPr lvl="1"/>
            <a:r>
              <a:rPr lang="it-IT" sz="1600"/>
              <a:t>Ottimizzatore: </a:t>
            </a:r>
            <a:r>
              <a:rPr lang="it-IT" sz="1600" b="1"/>
              <a:t>SGD </a:t>
            </a:r>
            <a:r>
              <a:rPr lang="it-IT" sz="1600"/>
              <a:t>e </a:t>
            </a:r>
            <a:r>
              <a:rPr lang="it-IT" sz="1600" b="1"/>
              <a:t>Adam</a:t>
            </a:r>
            <a:endParaRPr lang="it-IT" sz="160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F3EBB5C-2382-4C17-B581-ED1048261D2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37</a:t>
            </a:fld>
            <a:endParaRPr lang="it-IT"/>
          </a:p>
        </p:txBody>
      </p:sp>
      <p:graphicFrame>
        <p:nvGraphicFramePr>
          <p:cNvPr id="8" name="Diagramma 7">
            <a:extLst>
              <a:ext uri="{FF2B5EF4-FFF2-40B4-BE49-F238E27FC236}">
                <a16:creationId xmlns:a16="http://schemas.microsoft.com/office/drawing/2014/main" id="{0C5E180E-8BF4-42B3-89C4-8E9BFA28B09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08841701"/>
              </p:ext>
            </p:extLst>
          </p:nvPr>
        </p:nvGraphicFramePr>
        <p:xfrm>
          <a:off x="1165475" y="2735580"/>
          <a:ext cx="6858000" cy="20709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6677706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756757D-3764-468F-8E36-581E8C992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/>
              <a:t>Learning rate di SGD</a:t>
            </a:r>
            <a:endParaRPr lang="it-IT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Segnaposto testo 2">
                <a:extLst>
                  <a:ext uri="{FF2B5EF4-FFF2-40B4-BE49-F238E27FC236}">
                    <a16:creationId xmlns:a16="http://schemas.microsoft.com/office/drawing/2014/main" id="{4DCF4C49-FD6E-4C7B-B400-738CA6331744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it-IT" sz="1800"/>
                  <a:t>Si seleziona il migliore intervallo di learning rate per un successivo raffinamento</a:t>
                </a:r>
              </a:p>
              <a:p>
                <a:pPr lvl="1"/>
                <a:r>
                  <a:rPr lang="it-IT" sz="1600"/>
                  <a:t>Per valori di learning rate superiori a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−3</m:t>
                        </m:r>
                      </m:sup>
                    </m:sSup>
                  </m:oMath>
                </a14:m>
                <a:r>
                  <a:rPr lang="it-IT" sz="1600"/>
                  <a:t> la </a:t>
                </a:r>
                <a:r>
                  <a:rPr lang="it-IT" sz="1600" err="1"/>
                  <a:t>loss</a:t>
                </a:r>
                <a:r>
                  <a:rPr lang="it-IT" sz="1600"/>
                  <a:t> è </a:t>
                </a:r>
                <a:r>
                  <a:rPr lang="it-IT" sz="1600" err="1"/>
                  <a:t>NaN</a:t>
                </a:r>
                <a:endParaRPr lang="it-IT"/>
              </a:p>
            </p:txBody>
          </p:sp>
        </mc:Choice>
        <mc:Fallback>
          <p:sp>
            <p:nvSpPr>
              <p:cNvPr id="3" name="Segnaposto testo 2">
                <a:extLst>
                  <a:ext uri="{FF2B5EF4-FFF2-40B4-BE49-F238E27FC236}">
                    <a16:creationId xmlns:a16="http://schemas.microsoft.com/office/drawing/2014/main" id="{4DCF4C49-FD6E-4C7B-B400-738CA633174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3"/>
                <a:stretch>
                  <a:fillRect l="-1244" t="-163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6B361A3F-E987-4E20-B440-133BCE43551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38</a:t>
            </a:fld>
            <a:endParaRPr lang="it-IT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5" name="Diagramma 24">
                <a:extLst>
                  <a:ext uri="{FF2B5EF4-FFF2-40B4-BE49-F238E27FC236}">
                    <a16:creationId xmlns:a16="http://schemas.microsoft.com/office/drawing/2014/main" id="{6AACBF12-61A0-4B1F-8047-7AEEB02BDF64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941764408"/>
                  </p:ext>
                </p:extLst>
              </p:nvPr>
            </p:nvGraphicFramePr>
            <p:xfrm>
              <a:off x="937971" y="1676206"/>
              <a:ext cx="7268058" cy="4351021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4" r:lo="rId5" r:qs="rId6" r:cs="rId7"/>
              </a:graphicData>
            </a:graphic>
          </p:graphicFrame>
        </mc:Choice>
        <mc:Fallback>
          <p:graphicFrame>
            <p:nvGraphicFramePr>
              <p:cNvPr id="25" name="Diagramma 24">
                <a:extLst>
                  <a:ext uri="{FF2B5EF4-FFF2-40B4-BE49-F238E27FC236}">
                    <a16:creationId xmlns:a16="http://schemas.microsoft.com/office/drawing/2014/main" id="{6AACBF12-61A0-4B1F-8047-7AEEB02BDF64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941764408"/>
                  </p:ext>
                </p:extLst>
              </p:nvPr>
            </p:nvGraphicFramePr>
            <p:xfrm>
              <a:off x="937971" y="1676206"/>
              <a:ext cx="7268058" cy="4351021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9" r:lo="rId5" r:qs="rId6" r:cs="rId7"/>
              </a:graphicData>
            </a:graphic>
          </p:graphicFrame>
        </mc:Fallback>
      </mc:AlternateContent>
      <p:pic>
        <p:nvPicPr>
          <p:cNvPr id="27" name="Immagine 26">
            <a:extLst>
              <a:ext uri="{FF2B5EF4-FFF2-40B4-BE49-F238E27FC236}">
                <a16:creationId xmlns:a16="http://schemas.microsoft.com/office/drawing/2014/main" id="{8C296AB8-4A11-4036-A315-33153200B06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24854" y="2364636"/>
            <a:ext cx="822857" cy="406607"/>
          </a:xfrm>
          <a:prstGeom prst="rect">
            <a:avLst/>
          </a:prstGeom>
        </p:spPr>
      </p:pic>
      <p:pic>
        <p:nvPicPr>
          <p:cNvPr id="28" name="Immagine 27">
            <a:extLst>
              <a:ext uri="{FF2B5EF4-FFF2-40B4-BE49-F238E27FC236}">
                <a16:creationId xmlns:a16="http://schemas.microsoft.com/office/drawing/2014/main" id="{F3FD4125-BF90-436B-9530-92952CC064C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12042" y="3783330"/>
            <a:ext cx="822857" cy="406607"/>
          </a:xfrm>
          <a:prstGeom prst="rect">
            <a:avLst/>
          </a:prstGeom>
        </p:spPr>
      </p:pic>
      <p:pic>
        <p:nvPicPr>
          <p:cNvPr id="29" name="Immagine 28">
            <a:extLst>
              <a:ext uri="{FF2B5EF4-FFF2-40B4-BE49-F238E27FC236}">
                <a16:creationId xmlns:a16="http://schemas.microsoft.com/office/drawing/2014/main" id="{B5777597-FA39-4D6C-BA10-AA6E6157360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14894" y="2364636"/>
            <a:ext cx="820005" cy="406800"/>
          </a:xfrm>
          <a:prstGeom prst="rect">
            <a:avLst/>
          </a:prstGeom>
        </p:spPr>
      </p:pic>
      <p:pic>
        <p:nvPicPr>
          <p:cNvPr id="30" name="Immagine 29">
            <a:extLst>
              <a:ext uri="{FF2B5EF4-FFF2-40B4-BE49-F238E27FC236}">
                <a16:creationId xmlns:a16="http://schemas.microsoft.com/office/drawing/2014/main" id="{7825542E-A9AE-4910-B49A-ADDC13072BB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27706" y="3783137"/>
            <a:ext cx="820005" cy="40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6356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756757D-3764-468F-8E36-581E8C992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/>
              <a:t>Learning rate di Adam</a:t>
            </a:r>
            <a:endParaRPr lang="it-IT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Segnaposto testo 2">
                <a:extLst>
                  <a:ext uri="{FF2B5EF4-FFF2-40B4-BE49-F238E27FC236}">
                    <a16:creationId xmlns:a16="http://schemas.microsoft.com/office/drawing/2014/main" id="{4DCF4C49-FD6E-4C7B-B400-738CA6331744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it-IT" sz="1800"/>
                  <a:t>Si seleziona il migliore intervallo di learning rate per un successivo raffinamento</a:t>
                </a:r>
              </a:p>
              <a:p>
                <a:pPr lvl="1"/>
                <a:r>
                  <a:rPr lang="it-IT" sz="1600"/>
                  <a:t>Per valori di learning rate superiori a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−4</m:t>
                        </m:r>
                      </m:sup>
                    </m:sSup>
                  </m:oMath>
                </a14:m>
                <a:r>
                  <a:rPr lang="it-IT" sz="1600"/>
                  <a:t> la </a:t>
                </a:r>
                <a:r>
                  <a:rPr lang="it-IT" sz="1600" err="1"/>
                  <a:t>loss</a:t>
                </a:r>
                <a:r>
                  <a:rPr lang="it-IT" sz="1600"/>
                  <a:t> è </a:t>
                </a:r>
                <a:r>
                  <a:rPr lang="it-IT" sz="1600" err="1"/>
                  <a:t>NaN</a:t>
                </a:r>
                <a:endParaRPr lang="it-IT"/>
              </a:p>
            </p:txBody>
          </p:sp>
        </mc:Choice>
        <mc:Fallback>
          <p:sp>
            <p:nvSpPr>
              <p:cNvPr id="3" name="Segnaposto testo 2">
                <a:extLst>
                  <a:ext uri="{FF2B5EF4-FFF2-40B4-BE49-F238E27FC236}">
                    <a16:creationId xmlns:a16="http://schemas.microsoft.com/office/drawing/2014/main" id="{4DCF4C49-FD6E-4C7B-B400-738CA633174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3"/>
                <a:stretch>
                  <a:fillRect l="-1244" t="-163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6B361A3F-E987-4E20-B440-133BCE43551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39</a:t>
            </a:fld>
            <a:endParaRPr lang="it-IT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5" name="Diagramma 24">
                <a:extLst>
                  <a:ext uri="{FF2B5EF4-FFF2-40B4-BE49-F238E27FC236}">
                    <a16:creationId xmlns:a16="http://schemas.microsoft.com/office/drawing/2014/main" id="{6AACBF12-61A0-4B1F-8047-7AEEB02BDF64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823412997"/>
                  </p:ext>
                </p:extLst>
              </p:nvPr>
            </p:nvGraphicFramePr>
            <p:xfrm>
              <a:off x="937971" y="1676206"/>
              <a:ext cx="7268058" cy="4351021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4" r:lo="rId5" r:qs="rId6" r:cs="rId7"/>
              </a:graphicData>
            </a:graphic>
          </p:graphicFrame>
        </mc:Choice>
        <mc:Fallback>
          <p:graphicFrame>
            <p:nvGraphicFramePr>
              <p:cNvPr id="25" name="Diagramma 24">
                <a:extLst>
                  <a:ext uri="{FF2B5EF4-FFF2-40B4-BE49-F238E27FC236}">
                    <a16:creationId xmlns:a16="http://schemas.microsoft.com/office/drawing/2014/main" id="{6AACBF12-61A0-4B1F-8047-7AEEB02BDF64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823412997"/>
                  </p:ext>
                </p:extLst>
              </p:nvPr>
            </p:nvGraphicFramePr>
            <p:xfrm>
              <a:off x="937971" y="1676206"/>
              <a:ext cx="7268058" cy="4351021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9" r:lo="rId5" r:qs="rId6" r:cs="rId7"/>
              </a:graphicData>
            </a:graphic>
          </p:graphicFrame>
        </mc:Fallback>
      </mc:AlternateContent>
      <p:pic>
        <p:nvPicPr>
          <p:cNvPr id="27" name="Immagine 26">
            <a:extLst>
              <a:ext uri="{FF2B5EF4-FFF2-40B4-BE49-F238E27FC236}">
                <a16:creationId xmlns:a16="http://schemas.microsoft.com/office/drawing/2014/main" id="{8C296AB8-4A11-4036-A315-33153200B06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31998" y="3783329"/>
            <a:ext cx="822857" cy="406607"/>
          </a:xfrm>
          <a:prstGeom prst="rect">
            <a:avLst/>
          </a:prstGeom>
        </p:spPr>
      </p:pic>
      <p:pic>
        <p:nvPicPr>
          <p:cNvPr id="28" name="Immagine 27">
            <a:extLst>
              <a:ext uri="{FF2B5EF4-FFF2-40B4-BE49-F238E27FC236}">
                <a16:creationId xmlns:a16="http://schemas.microsoft.com/office/drawing/2014/main" id="{F3FD4125-BF90-436B-9530-92952CC064C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12042" y="3783330"/>
            <a:ext cx="822857" cy="406607"/>
          </a:xfrm>
          <a:prstGeom prst="rect">
            <a:avLst/>
          </a:prstGeom>
        </p:spPr>
      </p:pic>
      <p:pic>
        <p:nvPicPr>
          <p:cNvPr id="29" name="Immagine 28">
            <a:extLst>
              <a:ext uri="{FF2B5EF4-FFF2-40B4-BE49-F238E27FC236}">
                <a16:creationId xmlns:a16="http://schemas.microsoft.com/office/drawing/2014/main" id="{B5777597-FA39-4D6C-BA10-AA6E6157360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14894" y="2364636"/>
            <a:ext cx="820005" cy="406800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AF66D1CA-2C0F-43C1-9E11-32C3290CC4F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39217" y="2364636"/>
            <a:ext cx="820005" cy="40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4757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8"/>
          <p:cNvSpPr/>
          <p:nvPr/>
        </p:nvSpPr>
        <p:spPr>
          <a:xfrm>
            <a:off x="-132298" y="1489426"/>
            <a:ext cx="2155500" cy="2164500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18"/>
          <p:cNvSpPr txBox="1">
            <a:spLocks noGrp="1"/>
          </p:cNvSpPr>
          <p:nvPr>
            <p:ph type="ctrTitle" idx="4294967295"/>
          </p:nvPr>
        </p:nvSpPr>
        <p:spPr>
          <a:xfrm>
            <a:off x="2430050" y="1991813"/>
            <a:ext cx="60282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600"/>
              <a:t>Google </a:t>
            </a:r>
            <a:r>
              <a:rPr lang="it-IT" sz="3600" err="1"/>
              <a:t>Colab</a:t>
            </a:r>
            <a:endParaRPr lang="it-IT" sz="3600"/>
          </a:p>
        </p:txBody>
      </p:sp>
      <p:sp>
        <p:nvSpPr>
          <p:cNvPr id="117" name="Google Shape;117;p18"/>
          <p:cNvSpPr txBox="1">
            <a:spLocks noGrp="1"/>
          </p:cNvSpPr>
          <p:nvPr>
            <p:ph type="subTitle" idx="4294967295"/>
          </p:nvPr>
        </p:nvSpPr>
        <p:spPr>
          <a:xfrm>
            <a:off x="2430050" y="2922262"/>
            <a:ext cx="6028200" cy="197084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Clr>
                <a:schemeClr val="bg1"/>
              </a:buClr>
              <a:buSzPct val="167000"/>
            </a:pPr>
            <a:r>
              <a:rPr lang="it-IT" sz="1800">
                <a:solidFill>
                  <a:srgbClr val="FFFFFF"/>
                </a:solidFill>
              </a:rPr>
              <a:t>Tempo di utilizzo GPU limitato</a:t>
            </a:r>
          </a:p>
          <a:p>
            <a:pPr marL="285750" indent="-285750">
              <a:buClr>
                <a:schemeClr val="bg1"/>
              </a:buClr>
              <a:buSzPct val="167000"/>
            </a:pPr>
            <a:r>
              <a:rPr lang="it-IT" sz="18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RAM della GPU limitata a 16 GB</a:t>
            </a:r>
          </a:p>
          <a:p>
            <a:pPr marL="285750" indent="-285750">
              <a:buClr>
                <a:schemeClr val="bg1"/>
              </a:buClr>
              <a:buSzPct val="167000"/>
            </a:pPr>
            <a:r>
              <a:rPr lang="it-IT" sz="18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Spazio su Drive limitato a 15 GB</a:t>
            </a:r>
          </a:p>
        </p:txBody>
      </p:sp>
      <p:sp>
        <p:nvSpPr>
          <p:cNvPr id="123" name="Google Shape;123;p18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908528B7-AD4C-4A64-ACCD-CF8DB600D4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610" y="2239796"/>
            <a:ext cx="1501684" cy="663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85461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>
            <a:spLocks noGrp="1"/>
          </p:cNvSpPr>
          <p:nvPr>
            <p:ph type="ctrTitle"/>
          </p:nvPr>
        </p:nvSpPr>
        <p:spPr>
          <a:xfrm>
            <a:off x="1530175" y="2307788"/>
            <a:ext cx="6767100" cy="53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Fine hyperparameter tuning</a:t>
            </a:r>
          </a:p>
        </p:txBody>
      </p:sp>
      <p:sp>
        <p:nvSpPr>
          <p:cNvPr id="95" name="Google Shape;95;p15"/>
          <p:cNvSpPr txBox="1">
            <a:spLocks noGrp="1"/>
          </p:cNvSpPr>
          <p:nvPr>
            <p:ph type="subTitle" idx="1"/>
          </p:nvPr>
        </p:nvSpPr>
        <p:spPr>
          <a:xfrm>
            <a:off x="1567326" y="2782913"/>
            <a:ext cx="6927900" cy="7154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/>
              <a:t>Fine tuning degli iperparametri</a:t>
            </a:r>
            <a:endParaRPr lang="it-IT"/>
          </a:p>
        </p:txBody>
      </p:sp>
      <p:sp>
        <p:nvSpPr>
          <p:cNvPr id="96" name="Google Shape;96;p15"/>
          <p:cNvSpPr txBox="1"/>
          <p:nvPr/>
        </p:nvSpPr>
        <p:spPr>
          <a:xfrm>
            <a:off x="526358" y="2279925"/>
            <a:ext cx="802500" cy="5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rPr>
              <a:t>5</a:t>
            </a:r>
            <a:endParaRPr sz="3000">
              <a:solidFill>
                <a:srgbClr val="2E3037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97" name="Google Shape;97;p15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22410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182EB0D-5B91-480B-AF8C-B2AAFDF8E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/>
              <a:t>Fine hyperparameter tuning</a:t>
            </a:r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testo 2">
                <a:extLst>
                  <a:ext uri="{FF2B5EF4-FFF2-40B4-BE49-F238E27FC236}">
                    <a16:creationId xmlns:a16="http://schemas.microsoft.com/office/drawing/2014/main" id="{7EFCD918-AA58-4314-BC8E-4899F74DF90E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1165498" y="1086799"/>
                <a:ext cx="6858000" cy="2992282"/>
              </a:xfrm>
            </p:spPr>
            <p:txBody>
              <a:bodyPr/>
              <a:lstStyle/>
              <a:p>
                <a:r>
                  <a:rPr lang="it-IT" sz="1800"/>
                  <a:t>Dataset ridotto</a:t>
                </a:r>
              </a:p>
              <a:p>
                <a:pPr lvl="1"/>
                <a:r>
                  <a:rPr lang="it-IT" sz="1600"/>
                  <a:t>Training set (154 immagini)</a:t>
                </a:r>
              </a:p>
              <a:p>
                <a:pPr lvl="1"/>
                <a:r>
                  <a:rPr lang="it-IT" sz="1600" err="1"/>
                  <a:t>Validation</a:t>
                </a:r>
                <a:r>
                  <a:rPr lang="it-IT" sz="1600"/>
                  <a:t> set (59 immagini)</a:t>
                </a:r>
              </a:p>
              <a:p>
                <a:r>
                  <a:rPr lang="it-IT" sz="1800"/>
                  <a:t>Obiettivo:</a:t>
                </a:r>
              </a:p>
              <a:p>
                <a:pPr lvl="1"/>
                <a:r>
                  <a:rPr lang="it-IT" sz="1600"/>
                  <a:t>Ricercare i migliori </a:t>
                </a:r>
                <a:r>
                  <a:rPr lang="it-IT" sz="1600" err="1"/>
                  <a:t>iperparametri</a:t>
                </a:r>
                <a:r>
                  <a:rPr lang="it-IT" sz="1600"/>
                  <a:t> per la rete</a:t>
                </a:r>
                <a:endParaRPr lang="it-IT" sz="1200"/>
              </a:p>
              <a:p>
                <a:pPr lvl="1"/>
                <a:r>
                  <a:rPr lang="it-IT" sz="1600"/>
                  <a:t>Spazio di ricerca degli </a:t>
                </a:r>
                <a:r>
                  <a:rPr lang="it-IT" sz="1600" err="1"/>
                  <a:t>iperparametri</a:t>
                </a:r>
                <a:r>
                  <a:rPr lang="it-IT" sz="1600"/>
                  <a:t>:</a:t>
                </a:r>
              </a:p>
              <a:p>
                <a:pPr lvl="2">
                  <a:buSzPct val="100000"/>
                </a:pPr>
                <a:r>
                  <a:rPr lang="it-IT" sz="1400"/>
                  <a:t>Learning rate  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t-IT" sz="1400" b="0" i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lr</m:t>
                    </m:r>
                    <m:r>
                      <a:rPr lang="it-IT" sz="14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it-IT" sz="14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it-IT" sz="14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sz="14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it-IT" sz="14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−5</m:t>
                            </m:r>
                          </m:sup>
                        </m:sSup>
                        <m:r>
                          <a:rPr lang="it-IT" sz="14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it-IT" sz="14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sz="14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it-IT" sz="14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−4</m:t>
                            </m:r>
                          </m:sup>
                        </m:sSup>
                      </m:e>
                    </m:d>
                  </m:oMath>
                </a14:m>
                <a:r>
                  <a:rPr lang="it-IT" sz="1400">
                    <a:solidFill>
                      <a:schemeClr val="tx2"/>
                    </a:solidFill>
                  </a:rPr>
                  <a:t>/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it-IT" sz="14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it-IT" sz="14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sz="14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it-IT" sz="14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it-IT" sz="14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</m:sup>
                        </m:sSup>
                        <m:r>
                          <a:rPr lang="it-IT" sz="14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it-IT" sz="14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sz="14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it-IT" sz="14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it-IT" sz="14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sup>
                        </m:sSup>
                      </m:e>
                    </m:d>
                  </m:oMath>
                </a14:m>
                <a:endParaRPr lang="it-IT" sz="1400">
                  <a:solidFill>
                    <a:schemeClr val="tx2"/>
                  </a:solidFill>
                </a:endParaRPr>
              </a:p>
              <a:p>
                <a:pPr lvl="2">
                  <a:buSzPct val="100000"/>
                </a:pPr>
                <a:r>
                  <a:rPr lang="it-IT" sz="1400">
                    <a:solidFill>
                      <a:schemeClr val="tx2"/>
                    </a:solidFill>
                  </a:rPr>
                  <a:t>Weight </a:t>
                </a:r>
                <a:r>
                  <a:rPr lang="it-IT" sz="1400" err="1">
                    <a:solidFill>
                      <a:schemeClr val="tx2"/>
                    </a:solidFill>
                  </a:rPr>
                  <a:t>decay</a:t>
                </a:r>
                <a:r>
                  <a:rPr lang="it-IT" sz="1400">
                    <a:solidFill>
                      <a:schemeClr val="tx2"/>
                    </a:solidFill>
                  </a:rPr>
                  <a:t>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t-IT" sz="1400" b="0" i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wd</m:t>
                    </m:r>
                    <m:r>
                      <a:rPr lang="it-IT" sz="14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it-IT" sz="14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it-IT" sz="14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sz="14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it-IT" sz="14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−4</m:t>
                            </m:r>
                          </m:sup>
                        </m:sSup>
                        <m:r>
                          <a:rPr lang="it-IT" sz="14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it-IT" sz="14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sz="14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it-IT" sz="14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−2</m:t>
                            </m:r>
                          </m:sup>
                        </m:sSup>
                      </m:e>
                    </m:d>
                  </m:oMath>
                </a14:m>
                <a:endParaRPr lang="it-IT" sz="1400" b="0">
                  <a:solidFill>
                    <a:schemeClr val="tx2"/>
                  </a:solidFill>
                </a:endParaRPr>
              </a:p>
              <a:p>
                <a:pPr lvl="2">
                  <a:buSzPct val="100000"/>
                </a:pPr>
                <a:r>
                  <a:rPr lang="it-IT" sz="1400" err="1">
                    <a:solidFill>
                      <a:schemeClr val="tx2"/>
                    </a:solidFill>
                  </a:rPr>
                  <a:t>Momentum</a:t>
                </a:r>
                <a:r>
                  <a:rPr lang="it-IT" sz="1400">
                    <a:solidFill>
                      <a:schemeClr val="tx2"/>
                    </a:solidFill>
                  </a:rPr>
                  <a:t>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t-IT" sz="1400" b="0" i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m</m:t>
                    </m:r>
                    <m:r>
                      <a:rPr lang="it-IT" sz="14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it-IT" sz="14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14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0.9, 0.99</m:t>
                        </m:r>
                      </m:e>
                    </m:d>
                  </m:oMath>
                </a14:m>
                <a:endParaRPr lang="it-IT" sz="1400"/>
              </a:p>
            </p:txBody>
          </p:sp>
        </mc:Choice>
        <mc:Fallback xmlns="">
          <p:sp>
            <p:nvSpPr>
              <p:cNvPr id="3" name="Segnaposto testo 2">
                <a:extLst>
                  <a:ext uri="{FF2B5EF4-FFF2-40B4-BE49-F238E27FC236}">
                    <a16:creationId xmlns:a16="http://schemas.microsoft.com/office/drawing/2014/main" id="{7EFCD918-AA58-4314-BC8E-4899F74DF90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165498" y="1086799"/>
                <a:ext cx="6858000" cy="2992282"/>
              </a:xfrm>
              <a:blipFill>
                <a:blip r:embed="rId2"/>
                <a:stretch>
                  <a:fillRect l="-1244" t="-20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17DD565-BB47-4ABC-9E72-A430810F30D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41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0511621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182EB0D-5B91-480B-AF8C-B2AAFDF8E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/>
              <a:t>HyperBand</a:t>
            </a:r>
            <a:endParaRPr lang="it-IT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7EFCD918-AA58-4314-BC8E-4899F74DF9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498" y="1086799"/>
            <a:ext cx="6858000" cy="3328039"/>
          </a:xfrm>
        </p:spPr>
        <p:txBody>
          <a:bodyPr/>
          <a:lstStyle/>
          <a:p>
            <a:pPr marL="419100" indent="-342900"/>
            <a:r>
              <a:rPr lang="it-IT" sz="1800"/>
              <a:t>Metodo di ricerca fornito da </a:t>
            </a:r>
            <a:r>
              <a:rPr lang="it-IT" sz="1800" b="1" err="1"/>
              <a:t>Keras</a:t>
            </a:r>
            <a:r>
              <a:rPr lang="it-IT" sz="1800" b="1"/>
              <a:t> Tuner</a:t>
            </a:r>
          </a:p>
          <a:p>
            <a:pPr marL="419100" indent="-342900"/>
            <a:r>
              <a:rPr lang="it-IT" sz="1800"/>
              <a:t>Si fissa un budget di risorse (epoche)</a:t>
            </a:r>
          </a:p>
          <a:p>
            <a:pPr marL="876300" lvl="1" indent="-342900"/>
            <a:r>
              <a:rPr lang="it-IT" sz="1600"/>
              <a:t>Si allocano uniformemente le risorse tra tante configurazioni differenti</a:t>
            </a:r>
          </a:p>
          <a:p>
            <a:pPr marL="876300" lvl="1" indent="-342900"/>
            <a:r>
              <a:rPr lang="it-IT" sz="1600"/>
              <a:t>Si addestrano i modelli per poche epoche</a:t>
            </a:r>
          </a:p>
          <a:p>
            <a:pPr marL="876300" lvl="1" indent="-342900"/>
            <a:r>
              <a:rPr lang="it-IT" sz="1600"/>
              <a:t>Si scartano i modelli meno promettenti</a:t>
            </a:r>
          </a:p>
          <a:p>
            <a:pPr marL="876300" lvl="1" indent="-342900"/>
            <a:r>
              <a:rPr lang="it-IT" sz="1600"/>
              <a:t>Si allocano nuovamente le risorse tra i modelli più promettenti</a:t>
            </a:r>
          </a:p>
          <a:p>
            <a:pPr marL="419100" indent="-342900"/>
            <a:r>
              <a:rPr lang="it-IT" sz="1800"/>
              <a:t>Il processo continua fino a quando i migliori modelli non sono addestrati per certo numero di epoche (20)</a:t>
            </a:r>
          </a:p>
          <a:p>
            <a:pPr marL="76200" indent="0">
              <a:buNone/>
            </a:pPr>
            <a:endParaRPr lang="it-IT" sz="2200" b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17DD565-BB47-4ABC-9E72-A430810F30D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42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4292009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3DA9E69-961E-49C9-B873-B7FBFC704C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/>
              <a:t>Risultati di SGD</a:t>
            </a:r>
            <a:endParaRPr lang="it-IT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0641BC3-1BFA-4D04-9E47-A5A9095CE8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1800"/>
              <a:t>Di seguito sono riportate le due configurazioni che hanno ottenuto lo score migliore (</a:t>
            </a:r>
            <a:r>
              <a:rPr lang="it-IT" sz="1800" err="1"/>
              <a:t>loss</a:t>
            </a:r>
            <a:r>
              <a:rPr lang="it-IT" sz="1800"/>
              <a:t> sul </a:t>
            </a:r>
            <a:r>
              <a:rPr lang="it-IT" sz="1800" err="1"/>
              <a:t>validation</a:t>
            </a:r>
            <a:r>
              <a:rPr lang="it-IT" sz="1800"/>
              <a:t>)</a:t>
            </a:r>
          </a:p>
          <a:p>
            <a:pPr lvl="1"/>
            <a:r>
              <a:rPr lang="it-IT" sz="1600"/>
              <a:t>Si osserva che gli </a:t>
            </a:r>
            <a:r>
              <a:rPr lang="it-IT" sz="1600" err="1"/>
              <a:t>iperparametri</a:t>
            </a:r>
            <a:r>
              <a:rPr lang="it-IT" sz="1600"/>
              <a:t> individuati sono molto simili tra loro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B0AFD3CE-B2D9-40F7-991A-4D675144B52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43</a:t>
            </a:fld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Google Shape;645;p46">
                <a:extLst>
                  <a:ext uri="{FF2B5EF4-FFF2-40B4-BE49-F238E27FC236}">
                    <a16:creationId xmlns:a16="http://schemas.microsoft.com/office/drawing/2014/main" id="{B1F12893-1B32-4EF2-A7B3-52A2824A1400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810456756"/>
                  </p:ext>
                </p:extLst>
              </p:nvPr>
            </p:nvGraphicFramePr>
            <p:xfrm>
              <a:off x="1844298" y="2852167"/>
              <a:ext cx="2727702" cy="1396080"/>
            </p:xfrm>
            <a:graphic>
              <a:graphicData uri="http://schemas.openxmlformats.org/drawingml/2006/table">
                <a:tbl>
                  <a:tblPr>
                    <a:noFill/>
                    <a:tableStyleId>{C26A1B10-B252-4223-B86F-04C9745F295D}</a:tableStyleId>
                  </a:tblPr>
                  <a:tblGrid>
                    <a:gridCol w="1376574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351128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278790"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buNone/>
                          </a:pPr>
                          <a:r>
                            <a:rPr lang="it-IT" sz="1200" b="1" i="0" u="none" strike="noStrike" cap="none">
                              <a:solidFill>
                                <a:schemeClr val="lt2"/>
                              </a:solidFill>
                              <a:latin typeface="Quicksand"/>
                              <a:sym typeface="Arial"/>
                            </a:rPr>
                            <a:t>Iperparametro</a:t>
                          </a:r>
                        </a:p>
                      </a:txBody>
                      <a:tcPr>
                        <a:lnL w="9525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buNone/>
                          </a:pPr>
                          <a:r>
                            <a:rPr lang="it-IT" sz="1200" b="1" i="0" u="none" strike="noStrike" cap="none">
                              <a:solidFill>
                                <a:schemeClr val="lt2"/>
                              </a:solidFill>
                              <a:latin typeface="Quicksand"/>
                              <a:sym typeface="Arial"/>
                            </a:rPr>
                            <a:t>Valore</a:t>
                          </a:r>
                        </a:p>
                      </a:txBody>
                      <a:tcPr>
                        <a:lnL w="9525" cap="flat" cmpd="sng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accent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8092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it-IT" sz="1200" b="0" i="0" u="none" strike="noStrike" cap="none">
                              <a:solidFill>
                                <a:schemeClr val="lt2"/>
                              </a:solidFill>
                              <a:latin typeface="Quicksand"/>
                              <a:sym typeface="Arial"/>
                            </a:rPr>
                            <a:t>Learning rate</a:t>
                          </a:r>
                        </a:p>
                      </a:txBody>
                      <a:tcPr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sz="1200" b="0" i="1" dirty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5.93⋅</m:t>
                                </m:r>
                                <m:sSup>
                                  <m:sSupPr>
                                    <m:ctrlPr>
                                      <a:rPr lang="it-IT" sz="1200" b="0" i="1" dirty="0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it-IT" sz="1200" b="0" i="1" dirty="0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it-IT" sz="1200" b="0" i="1" dirty="0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−5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it-IT" sz="1200" b="0" i="0" u="none" strike="noStrike" cap="none">
                            <a:solidFill>
                              <a:schemeClr val="lt2"/>
                            </a:solidFill>
                            <a:latin typeface="Quicksand"/>
                            <a:sym typeface="Arial"/>
                          </a:endParaRPr>
                        </a:p>
                      </a:txBody>
                      <a:tcPr>
                        <a:lnL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40067071"/>
                      </a:ext>
                    </a:extLst>
                  </a:tr>
                  <a:tr h="27879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it-IT" sz="1200" b="0" i="0" u="none" strike="noStrike" cap="none">
                              <a:solidFill>
                                <a:schemeClr val="lt2"/>
                              </a:solidFill>
                              <a:latin typeface="Quicksand"/>
                              <a:sym typeface="Arial"/>
                            </a:rPr>
                            <a:t>Momentum</a:t>
                          </a:r>
                        </a:p>
                      </a:txBody>
                      <a:tcPr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sz="1200" b="0" i="1" dirty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0.98</m:t>
                                </m:r>
                              </m:oMath>
                            </m:oMathPara>
                          </a14:m>
                          <a:endParaRPr lang="it-IT" sz="1200" b="0" i="0" u="none" strike="noStrike" cap="none">
                            <a:solidFill>
                              <a:schemeClr val="lt2"/>
                            </a:solidFill>
                            <a:latin typeface="Quicksand"/>
                            <a:sym typeface="Arial"/>
                          </a:endParaRPr>
                        </a:p>
                      </a:txBody>
                      <a:tcPr>
                        <a:lnL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958853270"/>
                      </a:ext>
                    </a:extLst>
                  </a:tr>
                  <a:tr h="27879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it-IT" sz="1200" b="0" i="0" u="none" strike="noStrike" cap="none">
                              <a:solidFill>
                                <a:schemeClr val="lt2"/>
                              </a:solidFill>
                              <a:latin typeface="Quicksand"/>
                              <a:sym typeface="Arial"/>
                            </a:rPr>
                            <a:t>Weight </a:t>
                          </a:r>
                          <a:r>
                            <a:rPr lang="it-IT" sz="1200" b="0" i="0" u="none" strike="noStrike" cap="none" err="1">
                              <a:solidFill>
                                <a:schemeClr val="lt2"/>
                              </a:solidFill>
                              <a:latin typeface="Quicksand"/>
                              <a:sym typeface="Arial"/>
                            </a:rPr>
                            <a:t>decay</a:t>
                          </a:r>
                          <a:endParaRPr lang="it-IT" sz="1200" b="0" i="0" u="none" strike="noStrike" cap="none">
                            <a:solidFill>
                              <a:schemeClr val="lt2"/>
                            </a:solidFill>
                            <a:latin typeface="Quicksand"/>
                            <a:sym typeface="Arial"/>
                          </a:endParaRPr>
                        </a:p>
                      </a:txBody>
                      <a:tcPr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2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sz="1200" b="0" i="1" u="none" strike="noStrike" cap="none" dirty="0" smtClean="0">
                                    <a:solidFill>
                                      <a:schemeClr val="lt2"/>
                                    </a:solidFill>
                                    <a:latin typeface="Cambria Math" panose="02040503050406030204" pitchFamily="18" charset="0"/>
                                    <a:sym typeface="Arial"/>
                                  </a:rPr>
                                  <m:t>5.83⋅</m:t>
                                </m:r>
                                <m:sSup>
                                  <m:sSupPr>
                                    <m:ctrlPr>
                                      <a:rPr lang="it-IT" sz="1200" b="0" i="1" u="none" strike="noStrike" cap="none" dirty="0" smtClean="0">
                                        <a:solidFill>
                                          <a:schemeClr val="lt2"/>
                                        </a:solidFill>
                                        <a:latin typeface="Cambria Math" panose="02040503050406030204" pitchFamily="18" charset="0"/>
                                        <a:sym typeface="Arial"/>
                                      </a:rPr>
                                    </m:ctrlPr>
                                  </m:sSupPr>
                                  <m:e>
                                    <m:r>
                                      <a:rPr lang="it-IT" sz="1200" b="0" i="1" u="none" strike="noStrike" cap="none" dirty="0" smtClean="0">
                                        <a:solidFill>
                                          <a:schemeClr val="lt2"/>
                                        </a:solidFill>
                                        <a:latin typeface="Cambria Math" panose="02040503050406030204" pitchFamily="18" charset="0"/>
                                        <a:sym typeface="Arial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it-IT" sz="1200" b="0" i="1" u="none" strike="noStrike" cap="none" dirty="0" smtClean="0">
                                        <a:solidFill>
                                          <a:schemeClr val="lt2"/>
                                        </a:solidFill>
                                        <a:latin typeface="Cambria Math" panose="02040503050406030204" pitchFamily="18" charset="0"/>
                                        <a:sym typeface="Arial"/>
                                      </a:rPr>
                                      <m:t>−3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it-IT" sz="1200" b="0" i="0" u="none" strike="noStrike" cap="none">
                            <a:solidFill>
                              <a:schemeClr val="lt2"/>
                            </a:solidFill>
                            <a:latin typeface="Quicksand"/>
                            <a:sym typeface="Arial"/>
                          </a:endParaRPr>
                        </a:p>
                      </a:txBody>
                      <a:tcPr>
                        <a:lnL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9581628"/>
                      </a:ext>
                    </a:extLst>
                  </a:tr>
                  <a:tr h="27879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it-IT" sz="1200" b="1" i="0" u="none" strike="noStrike" cap="none">
                              <a:solidFill>
                                <a:schemeClr val="lt2"/>
                              </a:solidFill>
                              <a:latin typeface="Quicksand"/>
                              <a:sym typeface="Arial"/>
                            </a:rPr>
                            <a:t>Score</a:t>
                          </a:r>
                        </a:p>
                      </a:txBody>
                      <a:tcPr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accent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2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it-IT" sz="1200" b="1" i="0" u="none" strike="noStrike" cap="none">
                              <a:solidFill>
                                <a:schemeClr val="lt2"/>
                              </a:solidFill>
                              <a:latin typeface="Quicksand"/>
                              <a:sym typeface="Arial"/>
                            </a:rPr>
                            <a:t>0.86</a:t>
                          </a:r>
                        </a:p>
                      </a:txBody>
                      <a:tcPr>
                        <a:lnL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accent1">
                            <a:lumMod val="7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2519667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Google Shape;645;p46">
                <a:extLst>
                  <a:ext uri="{FF2B5EF4-FFF2-40B4-BE49-F238E27FC236}">
                    <a16:creationId xmlns:a16="http://schemas.microsoft.com/office/drawing/2014/main" id="{B1F12893-1B32-4EF2-A7B3-52A2824A1400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810456756"/>
                  </p:ext>
                </p:extLst>
              </p:nvPr>
            </p:nvGraphicFramePr>
            <p:xfrm>
              <a:off x="1844298" y="2852167"/>
              <a:ext cx="2727702" cy="1396080"/>
            </p:xfrm>
            <a:graphic>
              <a:graphicData uri="http://schemas.openxmlformats.org/drawingml/2006/table">
                <a:tbl>
                  <a:tblPr>
                    <a:noFill/>
                    <a:tableStyleId>{C26A1B10-B252-4223-B86F-04C9745F295D}</a:tableStyleId>
                  </a:tblPr>
                  <a:tblGrid>
                    <a:gridCol w="1376574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351128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278790"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buNone/>
                          </a:pPr>
                          <a:r>
                            <a:rPr lang="it-IT" sz="1200" b="1" i="0" u="none" strike="noStrike" cap="none">
                              <a:solidFill>
                                <a:schemeClr val="lt2"/>
                              </a:solidFill>
                              <a:latin typeface="Quicksand"/>
                              <a:sym typeface="Arial"/>
                            </a:rPr>
                            <a:t>Iperparametro</a:t>
                          </a:r>
                        </a:p>
                      </a:txBody>
                      <a:tcPr>
                        <a:lnL w="9525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buNone/>
                          </a:pPr>
                          <a:r>
                            <a:rPr lang="it-IT" sz="1200" b="1" i="0" u="none" strike="noStrike" cap="none">
                              <a:solidFill>
                                <a:schemeClr val="lt2"/>
                              </a:solidFill>
                              <a:latin typeface="Quicksand"/>
                              <a:sym typeface="Arial"/>
                            </a:rPr>
                            <a:t>Valore</a:t>
                          </a:r>
                        </a:p>
                      </a:txBody>
                      <a:tcPr>
                        <a:lnL w="9525" cap="flat" cmpd="sng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accent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8092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it-IT" sz="1200" b="0" i="0" u="none" strike="noStrike" cap="none">
                              <a:solidFill>
                                <a:schemeClr val="lt2"/>
                              </a:solidFill>
                              <a:latin typeface="Quicksand"/>
                              <a:sym typeface="Arial"/>
                            </a:rPr>
                            <a:t>Learning rate</a:t>
                          </a:r>
                        </a:p>
                      </a:txBody>
                      <a:tcPr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>
                          <a:blip r:embed="rId3"/>
                          <a:stretch>
                            <a:fillRect l="-102252" t="-102174" r="-901" b="-31304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40067071"/>
                      </a:ext>
                    </a:extLst>
                  </a:tr>
                  <a:tr h="27879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it-IT" sz="1200" b="0" i="0" u="none" strike="noStrike" cap="none">
                              <a:solidFill>
                                <a:schemeClr val="lt2"/>
                              </a:solidFill>
                              <a:latin typeface="Quicksand"/>
                              <a:sym typeface="Arial"/>
                            </a:rPr>
                            <a:t>Momentum</a:t>
                          </a:r>
                        </a:p>
                      </a:txBody>
                      <a:tcPr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>
                          <a:blip r:embed="rId3"/>
                          <a:stretch>
                            <a:fillRect l="-102252" t="-202174" r="-901" b="-21304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58853270"/>
                      </a:ext>
                    </a:extLst>
                  </a:tr>
                  <a:tr h="27879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it-IT" sz="1200" b="0" i="0" u="none" strike="noStrike" cap="none">
                              <a:solidFill>
                                <a:schemeClr val="lt2"/>
                              </a:solidFill>
                              <a:latin typeface="Quicksand"/>
                              <a:sym typeface="Arial"/>
                            </a:rPr>
                            <a:t>Weight </a:t>
                          </a:r>
                          <a:r>
                            <a:rPr lang="it-IT" sz="1200" b="0" i="0" u="none" strike="noStrike" cap="none" err="1">
                              <a:solidFill>
                                <a:schemeClr val="lt2"/>
                              </a:solidFill>
                              <a:latin typeface="Quicksand"/>
                              <a:sym typeface="Arial"/>
                            </a:rPr>
                            <a:t>decay</a:t>
                          </a:r>
                          <a:endParaRPr lang="it-IT" sz="1200" b="0" i="0" u="none" strike="noStrike" cap="none">
                            <a:solidFill>
                              <a:schemeClr val="lt2"/>
                            </a:solidFill>
                            <a:latin typeface="Quicksand"/>
                            <a:sym typeface="Arial"/>
                          </a:endParaRPr>
                        </a:p>
                      </a:txBody>
                      <a:tcPr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>
                          <a:blip r:embed="rId3"/>
                          <a:stretch>
                            <a:fillRect l="-102252" t="-302174" r="-901" b="-11304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9581628"/>
                      </a:ext>
                    </a:extLst>
                  </a:tr>
                  <a:tr h="27879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it-IT" sz="1200" b="1" i="0" u="none" strike="noStrike" cap="none">
                              <a:solidFill>
                                <a:schemeClr val="lt2"/>
                              </a:solidFill>
                              <a:latin typeface="Quicksand"/>
                              <a:sym typeface="Arial"/>
                            </a:rPr>
                            <a:t>Score</a:t>
                          </a:r>
                        </a:p>
                      </a:txBody>
                      <a:tcPr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accent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2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it-IT" sz="1200" b="1" i="0" u="none" strike="noStrike" cap="none">
                              <a:solidFill>
                                <a:schemeClr val="lt2"/>
                              </a:solidFill>
                              <a:latin typeface="Quicksand"/>
                              <a:sym typeface="Arial"/>
                            </a:rPr>
                            <a:t>0.86</a:t>
                          </a:r>
                        </a:p>
                      </a:txBody>
                      <a:tcPr>
                        <a:lnL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accent1">
                            <a:lumMod val="7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2519667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Google Shape;645;p46">
                <a:extLst>
                  <a:ext uri="{FF2B5EF4-FFF2-40B4-BE49-F238E27FC236}">
                    <a16:creationId xmlns:a16="http://schemas.microsoft.com/office/drawing/2014/main" id="{ABD1F5A3-3F2A-4EC4-BA6B-63769084BBC5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654195473"/>
                  </p:ext>
                </p:extLst>
              </p:nvPr>
            </p:nvGraphicFramePr>
            <p:xfrm>
              <a:off x="5250800" y="2852168"/>
              <a:ext cx="2727702" cy="1396079"/>
            </p:xfrm>
            <a:graphic>
              <a:graphicData uri="http://schemas.openxmlformats.org/drawingml/2006/table">
                <a:tbl>
                  <a:tblPr>
                    <a:noFill/>
                    <a:tableStyleId>{C26A1B10-B252-4223-B86F-04C9745F295D}</a:tableStyleId>
                  </a:tblPr>
                  <a:tblGrid>
                    <a:gridCol w="1376575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351127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192397"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buNone/>
                          </a:pPr>
                          <a:r>
                            <a:rPr lang="it-IT" sz="1200" b="1" i="0" u="none" strike="noStrike" cap="none" err="1">
                              <a:solidFill>
                                <a:schemeClr val="lt2"/>
                              </a:solidFill>
                              <a:latin typeface="Quicksand"/>
                              <a:sym typeface="Arial"/>
                            </a:rPr>
                            <a:t>Iperparametro</a:t>
                          </a:r>
                          <a:endParaRPr lang="it-IT" sz="1200" b="1" i="0" u="none" strike="noStrike" cap="none">
                            <a:solidFill>
                              <a:schemeClr val="lt2"/>
                            </a:solidFill>
                            <a:latin typeface="Quicksand"/>
                            <a:sym typeface="Arial"/>
                          </a:endParaRPr>
                        </a:p>
                      </a:txBody>
                      <a:tcPr>
                        <a:lnL w="9525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buNone/>
                          </a:pPr>
                          <a:r>
                            <a:rPr lang="it-IT" sz="1200" b="1" i="0" u="none" strike="noStrike" cap="none">
                              <a:solidFill>
                                <a:schemeClr val="lt2"/>
                              </a:solidFill>
                              <a:latin typeface="Quicksand"/>
                              <a:sym typeface="Arial"/>
                            </a:rPr>
                            <a:t>Valore</a:t>
                          </a:r>
                        </a:p>
                      </a:txBody>
                      <a:tcPr>
                        <a:lnL w="9525" cap="flat" cmpd="sng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accent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193867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it-IT" sz="1200" b="0" i="0" u="none" strike="noStrike" cap="none">
                              <a:solidFill>
                                <a:schemeClr val="lt2"/>
                              </a:solidFill>
                              <a:latin typeface="Quicksand"/>
                              <a:sym typeface="Arial"/>
                            </a:rPr>
                            <a:t>Learning rate</a:t>
                          </a:r>
                        </a:p>
                      </a:txBody>
                      <a:tcPr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sz="1200" b="0" i="1" dirty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7.1⋅</m:t>
                                </m:r>
                                <m:sSup>
                                  <m:sSupPr>
                                    <m:ctrlPr>
                                      <a:rPr lang="it-IT" sz="1200" b="0" i="1" dirty="0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it-IT" sz="1200" b="0" i="1" dirty="0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it-IT" sz="1200" b="0" i="1" dirty="0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−5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it-IT" sz="1200" b="0" i="0" u="none" strike="noStrike" cap="none">
                            <a:solidFill>
                              <a:schemeClr val="lt2"/>
                            </a:solidFill>
                            <a:latin typeface="Quicksand"/>
                            <a:sym typeface="Arial"/>
                          </a:endParaRPr>
                        </a:p>
                      </a:txBody>
                      <a:tcPr>
                        <a:lnL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40067071"/>
                      </a:ext>
                    </a:extLst>
                  </a:tr>
                  <a:tr h="192397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it-IT" sz="1200" b="0" i="0" u="none" strike="noStrike" cap="none" err="1">
                              <a:solidFill>
                                <a:schemeClr val="lt2"/>
                              </a:solidFill>
                              <a:latin typeface="Quicksand"/>
                              <a:sym typeface="Arial"/>
                            </a:rPr>
                            <a:t>Momentum</a:t>
                          </a:r>
                          <a:endParaRPr lang="it-IT" sz="1200" b="0" i="0" u="none" strike="noStrike" cap="none">
                            <a:solidFill>
                              <a:schemeClr val="lt2"/>
                            </a:solidFill>
                            <a:latin typeface="Quicksand"/>
                            <a:sym typeface="Arial"/>
                          </a:endParaRPr>
                        </a:p>
                      </a:txBody>
                      <a:tcPr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sz="1200" b="0" i="1" dirty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0.93</m:t>
                                </m:r>
                              </m:oMath>
                            </m:oMathPara>
                          </a14:m>
                          <a:endParaRPr lang="it-IT" sz="1200" b="0" i="0" u="none" strike="noStrike" cap="none">
                            <a:solidFill>
                              <a:schemeClr val="lt2"/>
                            </a:solidFill>
                            <a:latin typeface="Quicksand"/>
                            <a:sym typeface="Arial"/>
                          </a:endParaRPr>
                        </a:p>
                      </a:txBody>
                      <a:tcPr>
                        <a:lnL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958853270"/>
                      </a:ext>
                    </a:extLst>
                  </a:tr>
                  <a:tr h="192397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it-IT" sz="1200" b="0" i="0" u="none" strike="noStrike" cap="none">
                              <a:solidFill>
                                <a:schemeClr val="lt2"/>
                              </a:solidFill>
                              <a:latin typeface="Quicksand"/>
                              <a:sym typeface="Arial"/>
                            </a:rPr>
                            <a:t>Weight </a:t>
                          </a:r>
                          <a:r>
                            <a:rPr lang="it-IT" sz="1200" b="0" i="0" u="none" strike="noStrike" cap="none" err="1">
                              <a:solidFill>
                                <a:schemeClr val="lt2"/>
                              </a:solidFill>
                              <a:latin typeface="Quicksand"/>
                              <a:sym typeface="Arial"/>
                            </a:rPr>
                            <a:t>decay</a:t>
                          </a:r>
                          <a:endParaRPr lang="it-IT" sz="1200" b="0" i="0" u="none" strike="noStrike" cap="none">
                            <a:solidFill>
                              <a:schemeClr val="lt2"/>
                            </a:solidFill>
                            <a:latin typeface="Quicksand"/>
                            <a:sym typeface="Arial"/>
                          </a:endParaRPr>
                        </a:p>
                      </a:txBody>
                      <a:tcPr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2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sz="1200" b="0" i="1" u="none" strike="noStrike" cap="none" dirty="0" smtClean="0">
                                    <a:solidFill>
                                      <a:schemeClr val="lt2"/>
                                    </a:solidFill>
                                    <a:latin typeface="Cambria Math" panose="02040503050406030204" pitchFamily="18" charset="0"/>
                                    <a:sym typeface="Arial"/>
                                  </a:rPr>
                                  <m:t>5.83⋅</m:t>
                                </m:r>
                                <m:sSup>
                                  <m:sSupPr>
                                    <m:ctrlPr>
                                      <a:rPr lang="it-IT" sz="1200" b="0" i="1" u="none" strike="noStrike" cap="none" dirty="0" smtClean="0">
                                        <a:solidFill>
                                          <a:schemeClr val="lt2"/>
                                        </a:solidFill>
                                        <a:latin typeface="Cambria Math" panose="02040503050406030204" pitchFamily="18" charset="0"/>
                                        <a:sym typeface="Arial"/>
                                      </a:rPr>
                                    </m:ctrlPr>
                                  </m:sSupPr>
                                  <m:e>
                                    <m:r>
                                      <a:rPr lang="it-IT" sz="1200" b="0" i="1" u="none" strike="noStrike" cap="none" dirty="0" smtClean="0">
                                        <a:solidFill>
                                          <a:schemeClr val="lt2"/>
                                        </a:solidFill>
                                        <a:latin typeface="Cambria Math" panose="02040503050406030204" pitchFamily="18" charset="0"/>
                                        <a:sym typeface="Arial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it-IT" sz="1200" b="0" i="1" u="none" strike="noStrike" cap="none" dirty="0" smtClean="0">
                                        <a:solidFill>
                                          <a:schemeClr val="lt2"/>
                                        </a:solidFill>
                                        <a:latin typeface="Cambria Math" panose="02040503050406030204" pitchFamily="18" charset="0"/>
                                        <a:sym typeface="Arial"/>
                                      </a:rPr>
                                      <m:t>−3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it-IT" sz="1200" b="0" i="0" u="none" strike="noStrike" cap="none">
                            <a:solidFill>
                              <a:schemeClr val="lt2"/>
                            </a:solidFill>
                            <a:latin typeface="Quicksand"/>
                            <a:sym typeface="Arial"/>
                          </a:endParaRPr>
                        </a:p>
                      </a:txBody>
                      <a:tcPr>
                        <a:lnL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9581628"/>
                      </a:ext>
                    </a:extLst>
                  </a:tr>
                  <a:tr h="296703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it-IT" sz="1200" b="1" i="0" u="none" strike="noStrike" cap="none">
                              <a:solidFill>
                                <a:schemeClr val="lt2"/>
                              </a:solidFill>
                              <a:latin typeface="Quicksand"/>
                              <a:sym typeface="Arial"/>
                            </a:rPr>
                            <a:t>Score</a:t>
                          </a:r>
                        </a:p>
                      </a:txBody>
                      <a:tcPr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accent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2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it-IT" sz="1200" b="1" i="0" u="none" strike="noStrike" cap="none">
                              <a:solidFill>
                                <a:schemeClr val="lt2"/>
                              </a:solidFill>
                              <a:latin typeface="Quicksand"/>
                              <a:sym typeface="Arial"/>
                            </a:rPr>
                            <a:t>0.91</a:t>
                          </a:r>
                        </a:p>
                      </a:txBody>
                      <a:tcPr>
                        <a:lnL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accent1">
                            <a:lumMod val="7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2519667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Google Shape;645;p46">
                <a:extLst>
                  <a:ext uri="{FF2B5EF4-FFF2-40B4-BE49-F238E27FC236}">
                    <a16:creationId xmlns:a16="http://schemas.microsoft.com/office/drawing/2014/main" id="{ABD1F5A3-3F2A-4EC4-BA6B-63769084BBC5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654195473"/>
                  </p:ext>
                </p:extLst>
              </p:nvPr>
            </p:nvGraphicFramePr>
            <p:xfrm>
              <a:off x="5250800" y="2852168"/>
              <a:ext cx="2727702" cy="1396079"/>
            </p:xfrm>
            <a:graphic>
              <a:graphicData uri="http://schemas.openxmlformats.org/drawingml/2006/table">
                <a:tbl>
                  <a:tblPr>
                    <a:noFill/>
                    <a:tableStyleId>{C26A1B10-B252-4223-B86F-04C9745F295D}</a:tableStyleId>
                  </a:tblPr>
                  <a:tblGrid>
                    <a:gridCol w="1376575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351127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buNone/>
                          </a:pPr>
                          <a:r>
                            <a:rPr lang="it-IT" sz="1200" b="1" i="0" u="none" strike="noStrike" cap="none" err="1">
                              <a:solidFill>
                                <a:schemeClr val="lt2"/>
                              </a:solidFill>
                              <a:latin typeface="Quicksand"/>
                              <a:sym typeface="Arial"/>
                            </a:rPr>
                            <a:t>Iperparametro</a:t>
                          </a:r>
                          <a:endParaRPr lang="it-IT" sz="1200" b="1" i="0" u="none" strike="noStrike" cap="none">
                            <a:solidFill>
                              <a:schemeClr val="lt2"/>
                            </a:solidFill>
                            <a:latin typeface="Quicksand"/>
                            <a:sym typeface="Arial"/>
                          </a:endParaRPr>
                        </a:p>
                      </a:txBody>
                      <a:tcPr>
                        <a:lnL w="9525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buNone/>
                          </a:pPr>
                          <a:r>
                            <a:rPr lang="it-IT" sz="1200" b="1" i="0" u="none" strike="noStrike" cap="none">
                              <a:solidFill>
                                <a:schemeClr val="lt2"/>
                              </a:solidFill>
                              <a:latin typeface="Quicksand"/>
                              <a:sym typeface="Arial"/>
                            </a:rPr>
                            <a:t>Valore</a:t>
                          </a:r>
                        </a:p>
                      </a:txBody>
                      <a:tcPr>
                        <a:lnL w="9525" cap="flat" cmpd="sng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accent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7641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it-IT" sz="1200" b="0" i="0" u="none" strike="noStrike" cap="none">
                              <a:solidFill>
                                <a:schemeClr val="lt2"/>
                              </a:solidFill>
                              <a:latin typeface="Quicksand"/>
                              <a:sym typeface="Arial"/>
                            </a:rPr>
                            <a:t>Learning rate</a:t>
                          </a:r>
                        </a:p>
                      </a:txBody>
                      <a:tcPr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>
                          <a:blip r:embed="rId4"/>
                          <a:stretch>
                            <a:fillRect l="-102252" t="-100000" r="-901" b="-30869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4006707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it-IT" sz="1200" b="0" i="0" u="none" strike="noStrike" cap="none" err="1">
                              <a:solidFill>
                                <a:schemeClr val="lt2"/>
                              </a:solidFill>
                              <a:latin typeface="Quicksand"/>
                              <a:sym typeface="Arial"/>
                            </a:rPr>
                            <a:t>Momentum</a:t>
                          </a:r>
                          <a:endParaRPr lang="it-IT" sz="1200" b="0" i="0" u="none" strike="noStrike" cap="none">
                            <a:solidFill>
                              <a:schemeClr val="lt2"/>
                            </a:solidFill>
                            <a:latin typeface="Quicksand"/>
                            <a:sym typeface="Arial"/>
                          </a:endParaRPr>
                        </a:p>
                      </a:txBody>
                      <a:tcPr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>
                          <a:blip r:embed="rId4"/>
                          <a:stretch>
                            <a:fillRect l="-102252" t="-204444" r="-901" b="-21555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58853270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it-IT" sz="1200" b="0" i="0" u="none" strike="noStrike" cap="none">
                              <a:solidFill>
                                <a:schemeClr val="lt2"/>
                              </a:solidFill>
                              <a:latin typeface="Quicksand"/>
                              <a:sym typeface="Arial"/>
                            </a:rPr>
                            <a:t>Weight </a:t>
                          </a:r>
                          <a:r>
                            <a:rPr lang="it-IT" sz="1200" b="0" i="0" u="none" strike="noStrike" cap="none" err="1">
                              <a:solidFill>
                                <a:schemeClr val="lt2"/>
                              </a:solidFill>
                              <a:latin typeface="Quicksand"/>
                              <a:sym typeface="Arial"/>
                            </a:rPr>
                            <a:t>decay</a:t>
                          </a:r>
                          <a:endParaRPr lang="it-IT" sz="1200" b="0" i="0" u="none" strike="noStrike" cap="none">
                            <a:solidFill>
                              <a:schemeClr val="lt2"/>
                            </a:solidFill>
                            <a:latin typeface="Quicksand"/>
                            <a:sym typeface="Arial"/>
                          </a:endParaRPr>
                        </a:p>
                      </a:txBody>
                      <a:tcPr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>
                          <a:blip r:embed="rId4"/>
                          <a:stretch>
                            <a:fillRect l="-102252" t="-304444" r="-901" b="-11555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9581628"/>
                      </a:ext>
                    </a:extLst>
                  </a:tr>
                  <a:tr h="296703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it-IT" sz="1200" b="1" i="0" u="none" strike="noStrike" cap="none">
                              <a:solidFill>
                                <a:schemeClr val="lt2"/>
                              </a:solidFill>
                              <a:latin typeface="Quicksand"/>
                              <a:sym typeface="Arial"/>
                            </a:rPr>
                            <a:t>Score</a:t>
                          </a:r>
                        </a:p>
                      </a:txBody>
                      <a:tcPr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accent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2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it-IT" sz="1200" b="1" i="0" u="none" strike="noStrike" cap="none">
                              <a:solidFill>
                                <a:schemeClr val="lt2"/>
                              </a:solidFill>
                              <a:latin typeface="Quicksand"/>
                              <a:sym typeface="Arial"/>
                            </a:rPr>
                            <a:t>0.91</a:t>
                          </a:r>
                        </a:p>
                      </a:txBody>
                      <a:tcPr>
                        <a:lnL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accent1">
                            <a:lumMod val="7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2519667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70669569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3DA9E69-961E-49C9-B873-B7FBFC704C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/>
              <a:t>Risultati di Adam</a:t>
            </a:r>
            <a:endParaRPr lang="it-IT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0641BC3-1BFA-4D04-9E47-A5A9095CE8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1800"/>
              <a:t>Di seguito sono riportate le due configurazioni che hanno ottenuto lo score migliore (</a:t>
            </a:r>
            <a:r>
              <a:rPr lang="it-IT" sz="1800" err="1"/>
              <a:t>loss</a:t>
            </a:r>
            <a:r>
              <a:rPr lang="it-IT" sz="1800"/>
              <a:t> sul </a:t>
            </a:r>
            <a:r>
              <a:rPr lang="it-IT" sz="1800" err="1"/>
              <a:t>validation</a:t>
            </a:r>
            <a:r>
              <a:rPr lang="it-IT" sz="1800"/>
              <a:t>)</a:t>
            </a:r>
          </a:p>
          <a:p>
            <a:pPr lvl="1"/>
            <a:r>
              <a:rPr lang="it-IT" sz="1600"/>
              <a:t>Si osserva che lo score in termini di </a:t>
            </a:r>
            <a:r>
              <a:rPr lang="it-IT" sz="1600" err="1"/>
              <a:t>loss</a:t>
            </a:r>
            <a:r>
              <a:rPr lang="it-IT" sz="1600"/>
              <a:t> è superiore rispetto a quello calcolato in SGD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B0AFD3CE-B2D9-40F7-991A-4D675144B52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44</a:t>
            </a:fld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Google Shape;645;p46">
                <a:extLst>
                  <a:ext uri="{FF2B5EF4-FFF2-40B4-BE49-F238E27FC236}">
                    <a16:creationId xmlns:a16="http://schemas.microsoft.com/office/drawing/2014/main" id="{B1F12893-1B32-4EF2-A7B3-52A2824A1400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856742343"/>
                  </p:ext>
                </p:extLst>
              </p:nvPr>
            </p:nvGraphicFramePr>
            <p:xfrm>
              <a:off x="1844298" y="2852167"/>
              <a:ext cx="2727702" cy="1396080"/>
            </p:xfrm>
            <a:graphic>
              <a:graphicData uri="http://schemas.openxmlformats.org/drawingml/2006/table">
                <a:tbl>
                  <a:tblPr>
                    <a:noFill/>
                    <a:tableStyleId>{C26A1B10-B252-4223-B86F-04C9745F295D}</a:tableStyleId>
                  </a:tblPr>
                  <a:tblGrid>
                    <a:gridCol w="1376574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351128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278790"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buNone/>
                          </a:pPr>
                          <a:r>
                            <a:rPr lang="it-IT" sz="1200" b="1" i="0" u="none" strike="noStrike" cap="none">
                              <a:solidFill>
                                <a:schemeClr val="lt2"/>
                              </a:solidFill>
                              <a:latin typeface="Quicksand"/>
                              <a:sym typeface="Arial"/>
                            </a:rPr>
                            <a:t>Iperparametro</a:t>
                          </a:r>
                        </a:p>
                      </a:txBody>
                      <a:tcPr>
                        <a:lnL w="9525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buNone/>
                          </a:pPr>
                          <a:r>
                            <a:rPr lang="it-IT" sz="1200" b="1" i="0" u="none" strike="noStrike" cap="none">
                              <a:solidFill>
                                <a:schemeClr val="lt2"/>
                              </a:solidFill>
                              <a:latin typeface="Quicksand"/>
                              <a:sym typeface="Arial"/>
                            </a:rPr>
                            <a:t>Valore</a:t>
                          </a:r>
                        </a:p>
                      </a:txBody>
                      <a:tcPr>
                        <a:lnL w="9525" cap="flat" cmpd="sng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accent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8092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it-IT" sz="1200" b="0" i="0" u="none" strike="noStrike" cap="none">
                              <a:solidFill>
                                <a:schemeClr val="lt2"/>
                              </a:solidFill>
                              <a:latin typeface="Quicksand"/>
                              <a:sym typeface="Arial"/>
                            </a:rPr>
                            <a:t>Learning rate</a:t>
                          </a:r>
                        </a:p>
                      </a:txBody>
                      <a:tcPr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sz="1200" b="0" i="1" dirty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7.3⋅</m:t>
                                </m:r>
                                <m:sSup>
                                  <m:sSupPr>
                                    <m:ctrlPr>
                                      <a:rPr lang="it-IT" sz="1200" b="0" i="1" dirty="0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it-IT" sz="1200" b="0" i="1" dirty="0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it-IT" sz="1200" b="0" i="1" dirty="0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−6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it-IT" sz="1200" b="0" i="0" u="none" strike="noStrike" cap="none">
                            <a:solidFill>
                              <a:schemeClr val="lt2"/>
                            </a:solidFill>
                            <a:latin typeface="Quicksand"/>
                            <a:sym typeface="Arial"/>
                          </a:endParaRPr>
                        </a:p>
                      </a:txBody>
                      <a:tcPr>
                        <a:lnL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40067071"/>
                      </a:ext>
                    </a:extLst>
                  </a:tr>
                  <a:tr h="27879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it-IT" sz="1200" b="0" i="0" u="none" strike="noStrike" cap="none">
                              <a:solidFill>
                                <a:schemeClr val="lt2"/>
                              </a:solidFill>
                              <a:latin typeface="Quicksand"/>
                              <a:sym typeface="Arial"/>
                            </a:rPr>
                            <a:t>Momentum</a:t>
                          </a:r>
                        </a:p>
                      </a:txBody>
                      <a:tcPr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sz="1200" b="0" i="1" dirty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0.96</m:t>
                                </m:r>
                              </m:oMath>
                            </m:oMathPara>
                          </a14:m>
                          <a:endParaRPr lang="it-IT" sz="1200" b="0" i="0" u="none" strike="noStrike" cap="none">
                            <a:solidFill>
                              <a:schemeClr val="lt2"/>
                            </a:solidFill>
                            <a:latin typeface="Quicksand"/>
                            <a:sym typeface="Arial"/>
                          </a:endParaRPr>
                        </a:p>
                      </a:txBody>
                      <a:tcPr>
                        <a:lnL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958853270"/>
                      </a:ext>
                    </a:extLst>
                  </a:tr>
                  <a:tr h="27879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it-IT" sz="1200" b="0" i="0" u="none" strike="noStrike" cap="none">
                              <a:solidFill>
                                <a:schemeClr val="lt2"/>
                              </a:solidFill>
                              <a:latin typeface="Quicksand"/>
                              <a:sym typeface="Arial"/>
                            </a:rPr>
                            <a:t>Weight </a:t>
                          </a:r>
                          <a:r>
                            <a:rPr lang="it-IT" sz="1200" b="0" i="0" u="none" strike="noStrike" cap="none" err="1">
                              <a:solidFill>
                                <a:schemeClr val="lt2"/>
                              </a:solidFill>
                              <a:latin typeface="Quicksand"/>
                              <a:sym typeface="Arial"/>
                            </a:rPr>
                            <a:t>decay</a:t>
                          </a:r>
                          <a:endParaRPr lang="it-IT" sz="1200" b="0" i="0" u="none" strike="noStrike" cap="none">
                            <a:solidFill>
                              <a:schemeClr val="lt2"/>
                            </a:solidFill>
                            <a:latin typeface="Quicksand"/>
                            <a:sym typeface="Arial"/>
                          </a:endParaRPr>
                        </a:p>
                      </a:txBody>
                      <a:tcPr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2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sz="1200" b="0" i="1" u="none" strike="noStrike" cap="none" dirty="0" smtClean="0">
                                    <a:solidFill>
                                      <a:schemeClr val="lt2"/>
                                    </a:solidFill>
                                    <a:latin typeface="Cambria Math" panose="02040503050406030204" pitchFamily="18" charset="0"/>
                                    <a:sym typeface="Arial"/>
                                  </a:rPr>
                                  <m:t>5.67⋅</m:t>
                                </m:r>
                                <m:sSup>
                                  <m:sSupPr>
                                    <m:ctrlPr>
                                      <a:rPr lang="it-IT" sz="1200" b="0" i="1" u="none" strike="noStrike" cap="none" dirty="0" smtClean="0">
                                        <a:solidFill>
                                          <a:schemeClr val="lt2"/>
                                        </a:solidFill>
                                        <a:latin typeface="Cambria Math" panose="02040503050406030204" pitchFamily="18" charset="0"/>
                                        <a:sym typeface="Arial"/>
                                      </a:rPr>
                                    </m:ctrlPr>
                                  </m:sSupPr>
                                  <m:e>
                                    <m:r>
                                      <a:rPr lang="it-IT" sz="1200" b="0" i="1" u="none" strike="noStrike" cap="none" dirty="0" smtClean="0">
                                        <a:solidFill>
                                          <a:schemeClr val="lt2"/>
                                        </a:solidFill>
                                        <a:latin typeface="Cambria Math" panose="02040503050406030204" pitchFamily="18" charset="0"/>
                                        <a:sym typeface="Arial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it-IT" sz="1200" b="0" i="1" u="none" strike="noStrike" cap="none" dirty="0" smtClean="0">
                                        <a:solidFill>
                                          <a:schemeClr val="lt2"/>
                                        </a:solidFill>
                                        <a:latin typeface="Cambria Math" panose="02040503050406030204" pitchFamily="18" charset="0"/>
                                        <a:sym typeface="Arial"/>
                                      </a:rPr>
                                      <m:t>−4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it-IT" sz="1200" b="0" i="0" u="none" strike="noStrike" cap="none">
                            <a:solidFill>
                              <a:schemeClr val="lt2"/>
                            </a:solidFill>
                            <a:latin typeface="Quicksand"/>
                            <a:sym typeface="Arial"/>
                          </a:endParaRPr>
                        </a:p>
                      </a:txBody>
                      <a:tcPr>
                        <a:lnL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9581628"/>
                      </a:ext>
                    </a:extLst>
                  </a:tr>
                  <a:tr h="27879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it-IT" sz="1200" b="1" i="0" u="none" strike="noStrike" cap="none">
                              <a:solidFill>
                                <a:schemeClr val="lt2"/>
                              </a:solidFill>
                              <a:latin typeface="Quicksand"/>
                              <a:sym typeface="Arial"/>
                            </a:rPr>
                            <a:t>Score</a:t>
                          </a:r>
                        </a:p>
                      </a:txBody>
                      <a:tcPr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accent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2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it-IT" sz="1200" b="1" i="0" u="none" strike="noStrike" cap="none">
                              <a:solidFill>
                                <a:schemeClr val="lt2"/>
                              </a:solidFill>
                              <a:latin typeface="Quicksand"/>
                              <a:sym typeface="Arial"/>
                            </a:rPr>
                            <a:t>0.93</a:t>
                          </a:r>
                        </a:p>
                      </a:txBody>
                      <a:tcPr>
                        <a:lnL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accent1">
                            <a:lumMod val="7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2519667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Google Shape;645;p46">
                <a:extLst>
                  <a:ext uri="{FF2B5EF4-FFF2-40B4-BE49-F238E27FC236}">
                    <a16:creationId xmlns:a16="http://schemas.microsoft.com/office/drawing/2014/main" id="{B1F12893-1B32-4EF2-A7B3-52A2824A1400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856742343"/>
                  </p:ext>
                </p:extLst>
              </p:nvPr>
            </p:nvGraphicFramePr>
            <p:xfrm>
              <a:off x="1844298" y="2852167"/>
              <a:ext cx="2727702" cy="1396080"/>
            </p:xfrm>
            <a:graphic>
              <a:graphicData uri="http://schemas.openxmlformats.org/drawingml/2006/table">
                <a:tbl>
                  <a:tblPr>
                    <a:noFill/>
                    <a:tableStyleId>{C26A1B10-B252-4223-B86F-04C9745F295D}</a:tableStyleId>
                  </a:tblPr>
                  <a:tblGrid>
                    <a:gridCol w="1376574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351128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278790"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buNone/>
                          </a:pPr>
                          <a:r>
                            <a:rPr lang="it-IT" sz="1200" b="1" i="0" u="none" strike="noStrike" cap="none">
                              <a:solidFill>
                                <a:schemeClr val="lt2"/>
                              </a:solidFill>
                              <a:latin typeface="Quicksand"/>
                              <a:sym typeface="Arial"/>
                            </a:rPr>
                            <a:t>Iperparametro</a:t>
                          </a:r>
                        </a:p>
                      </a:txBody>
                      <a:tcPr>
                        <a:lnL w="9525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buNone/>
                          </a:pPr>
                          <a:r>
                            <a:rPr lang="it-IT" sz="1200" b="1" i="0" u="none" strike="noStrike" cap="none">
                              <a:solidFill>
                                <a:schemeClr val="lt2"/>
                              </a:solidFill>
                              <a:latin typeface="Quicksand"/>
                              <a:sym typeface="Arial"/>
                            </a:rPr>
                            <a:t>Valore</a:t>
                          </a:r>
                        </a:p>
                      </a:txBody>
                      <a:tcPr>
                        <a:lnL w="9525" cap="flat" cmpd="sng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accent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8092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it-IT" sz="1200" b="0" i="0" u="none" strike="noStrike" cap="none">
                              <a:solidFill>
                                <a:schemeClr val="lt2"/>
                              </a:solidFill>
                              <a:latin typeface="Quicksand"/>
                              <a:sym typeface="Arial"/>
                            </a:rPr>
                            <a:t>Learning rate</a:t>
                          </a:r>
                        </a:p>
                      </a:txBody>
                      <a:tcPr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>
                          <a:blip r:embed="rId3"/>
                          <a:stretch>
                            <a:fillRect l="-102252" t="-102174" r="-901" b="-31304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40067071"/>
                      </a:ext>
                    </a:extLst>
                  </a:tr>
                  <a:tr h="27879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it-IT" sz="1200" b="0" i="0" u="none" strike="noStrike" cap="none">
                              <a:solidFill>
                                <a:schemeClr val="lt2"/>
                              </a:solidFill>
                              <a:latin typeface="Quicksand"/>
                              <a:sym typeface="Arial"/>
                            </a:rPr>
                            <a:t>Momentum</a:t>
                          </a:r>
                        </a:p>
                      </a:txBody>
                      <a:tcPr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>
                          <a:blip r:embed="rId3"/>
                          <a:stretch>
                            <a:fillRect l="-102252" t="-202174" r="-901" b="-21304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58853270"/>
                      </a:ext>
                    </a:extLst>
                  </a:tr>
                  <a:tr h="27879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it-IT" sz="1200" b="0" i="0" u="none" strike="noStrike" cap="none">
                              <a:solidFill>
                                <a:schemeClr val="lt2"/>
                              </a:solidFill>
                              <a:latin typeface="Quicksand"/>
                              <a:sym typeface="Arial"/>
                            </a:rPr>
                            <a:t>Weight </a:t>
                          </a:r>
                          <a:r>
                            <a:rPr lang="it-IT" sz="1200" b="0" i="0" u="none" strike="noStrike" cap="none" err="1">
                              <a:solidFill>
                                <a:schemeClr val="lt2"/>
                              </a:solidFill>
                              <a:latin typeface="Quicksand"/>
                              <a:sym typeface="Arial"/>
                            </a:rPr>
                            <a:t>decay</a:t>
                          </a:r>
                          <a:endParaRPr lang="it-IT" sz="1200" b="0" i="0" u="none" strike="noStrike" cap="none">
                            <a:solidFill>
                              <a:schemeClr val="lt2"/>
                            </a:solidFill>
                            <a:latin typeface="Quicksand"/>
                            <a:sym typeface="Arial"/>
                          </a:endParaRPr>
                        </a:p>
                      </a:txBody>
                      <a:tcPr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>
                          <a:blip r:embed="rId3"/>
                          <a:stretch>
                            <a:fillRect l="-102252" t="-302174" r="-901" b="-11304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9581628"/>
                      </a:ext>
                    </a:extLst>
                  </a:tr>
                  <a:tr h="27879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it-IT" sz="1200" b="1" i="0" u="none" strike="noStrike" cap="none">
                              <a:solidFill>
                                <a:schemeClr val="lt2"/>
                              </a:solidFill>
                              <a:latin typeface="Quicksand"/>
                              <a:sym typeface="Arial"/>
                            </a:rPr>
                            <a:t>Score</a:t>
                          </a:r>
                        </a:p>
                      </a:txBody>
                      <a:tcPr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accent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2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it-IT" sz="1200" b="1" i="0" u="none" strike="noStrike" cap="none">
                              <a:solidFill>
                                <a:schemeClr val="lt2"/>
                              </a:solidFill>
                              <a:latin typeface="Quicksand"/>
                              <a:sym typeface="Arial"/>
                            </a:rPr>
                            <a:t>0.93</a:t>
                          </a:r>
                        </a:p>
                      </a:txBody>
                      <a:tcPr>
                        <a:lnL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accent1">
                            <a:lumMod val="7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2519667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Google Shape;645;p46">
                <a:extLst>
                  <a:ext uri="{FF2B5EF4-FFF2-40B4-BE49-F238E27FC236}">
                    <a16:creationId xmlns:a16="http://schemas.microsoft.com/office/drawing/2014/main" id="{ABD1F5A3-3F2A-4EC4-BA6B-63769084BBC5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840890892"/>
                  </p:ext>
                </p:extLst>
              </p:nvPr>
            </p:nvGraphicFramePr>
            <p:xfrm>
              <a:off x="5250800" y="2852168"/>
              <a:ext cx="2727702" cy="1393983"/>
            </p:xfrm>
            <a:graphic>
              <a:graphicData uri="http://schemas.openxmlformats.org/drawingml/2006/table">
                <a:tbl>
                  <a:tblPr>
                    <a:noFill/>
                    <a:tableStyleId>{C26A1B10-B252-4223-B86F-04C9745F295D}</a:tableStyleId>
                  </a:tblPr>
                  <a:tblGrid>
                    <a:gridCol w="1376575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351127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192397"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buNone/>
                          </a:pPr>
                          <a:r>
                            <a:rPr lang="it-IT" sz="1200" b="1" i="0" u="none" strike="noStrike" cap="none" err="1">
                              <a:solidFill>
                                <a:schemeClr val="lt2"/>
                              </a:solidFill>
                              <a:latin typeface="Quicksand"/>
                              <a:sym typeface="Arial"/>
                            </a:rPr>
                            <a:t>Iperparametro</a:t>
                          </a:r>
                          <a:endParaRPr lang="it-IT" sz="1200" b="1" i="0" u="none" strike="noStrike" cap="none">
                            <a:solidFill>
                              <a:schemeClr val="lt2"/>
                            </a:solidFill>
                            <a:latin typeface="Quicksand"/>
                            <a:sym typeface="Arial"/>
                          </a:endParaRPr>
                        </a:p>
                      </a:txBody>
                      <a:tcPr>
                        <a:lnL w="9525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buNone/>
                          </a:pPr>
                          <a:r>
                            <a:rPr lang="it-IT" sz="1200" b="1" i="0" u="none" strike="noStrike" cap="none">
                              <a:solidFill>
                                <a:schemeClr val="lt2"/>
                              </a:solidFill>
                              <a:latin typeface="Quicksand"/>
                              <a:sym typeface="Arial"/>
                            </a:rPr>
                            <a:t>Valore</a:t>
                          </a:r>
                        </a:p>
                      </a:txBody>
                      <a:tcPr>
                        <a:lnL w="9525" cap="flat" cmpd="sng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accent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193867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it-IT" sz="1200" b="0" i="0" u="none" strike="noStrike" cap="none">
                              <a:solidFill>
                                <a:schemeClr val="lt2"/>
                              </a:solidFill>
                              <a:latin typeface="Quicksand"/>
                              <a:sym typeface="Arial"/>
                            </a:rPr>
                            <a:t>Learning rate</a:t>
                          </a:r>
                        </a:p>
                      </a:txBody>
                      <a:tcPr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sz="1200" b="0" i="1" dirty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5.73⋅</m:t>
                                </m:r>
                                <m:sSup>
                                  <m:sSupPr>
                                    <m:ctrlPr>
                                      <a:rPr lang="it-IT" sz="1200" b="0" i="1" dirty="0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it-IT" sz="1200" b="0" i="1" dirty="0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it-IT" sz="1200" b="0" i="1" dirty="0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−6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it-IT" sz="1200" b="0" i="0" u="none" strike="noStrike" cap="none">
                            <a:solidFill>
                              <a:schemeClr val="lt2"/>
                            </a:solidFill>
                            <a:latin typeface="Quicksand"/>
                            <a:sym typeface="Arial"/>
                          </a:endParaRPr>
                        </a:p>
                      </a:txBody>
                      <a:tcPr>
                        <a:lnL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40067071"/>
                      </a:ext>
                    </a:extLst>
                  </a:tr>
                  <a:tr h="192397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it-IT" sz="1200" b="0" i="0" u="none" strike="noStrike" cap="none" err="1">
                              <a:solidFill>
                                <a:schemeClr val="lt2"/>
                              </a:solidFill>
                              <a:latin typeface="Quicksand"/>
                              <a:sym typeface="Arial"/>
                            </a:rPr>
                            <a:t>Momentum</a:t>
                          </a:r>
                          <a:endParaRPr lang="it-IT" sz="1200" b="0" i="0" u="none" strike="noStrike" cap="none">
                            <a:solidFill>
                              <a:schemeClr val="lt2"/>
                            </a:solidFill>
                            <a:latin typeface="Quicksand"/>
                            <a:sym typeface="Arial"/>
                          </a:endParaRPr>
                        </a:p>
                      </a:txBody>
                      <a:tcPr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sz="1200" b="0" i="1" dirty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0.95</m:t>
                                </m:r>
                              </m:oMath>
                            </m:oMathPara>
                          </a14:m>
                          <a:endParaRPr lang="it-IT" sz="1200" b="0" i="0" u="none" strike="noStrike" cap="none">
                            <a:solidFill>
                              <a:schemeClr val="lt2"/>
                            </a:solidFill>
                            <a:latin typeface="Quicksand"/>
                            <a:sym typeface="Arial"/>
                          </a:endParaRPr>
                        </a:p>
                      </a:txBody>
                      <a:tcPr>
                        <a:lnL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958853270"/>
                      </a:ext>
                    </a:extLst>
                  </a:tr>
                  <a:tr h="192397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it-IT" sz="1200" b="0" i="0" u="none" strike="noStrike" cap="none">
                              <a:solidFill>
                                <a:schemeClr val="lt2"/>
                              </a:solidFill>
                              <a:latin typeface="Quicksand"/>
                              <a:sym typeface="Arial"/>
                            </a:rPr>
                            <a:t>Weight </a:t>
                          </a:r>
                          <a:r>
                            <a:rPr lang="it-IT" sz="1200" b="0" i="0" u="none" strike="noStrike" cap="none" err="1">
                              <a:solidFill>
                                <a:schemeClr val="lt2"/>
                              </a:solidFill>
                              <a:latin typeface="Quicksand"/>
                              <a:sym typeface="Arial"/>
                            </a:rPr>
                            <a:t>decay</a:t>
                          </a:r>
                          <a:endParaRPr lang="it-IT" sz="1200" b="0" i="0" u="none" strike="noStrike" cap="none">
                            <a:solidFill>
                              <a:schemeClr val="lt2"/>
                            </a:solidFill>
                            <a:latin typeface="Quicksand"/>
                            <a:sym typeface="Arial"/>
                          </a:endParaRPr>
                        </a:p>
                      </a:txBody>
                      <a:tcPr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2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sz="1200" b="0" i="1" u="none" strike="noStrike" cap="none" dirty="0" smtClean="0">
                                    <a:solidFill>
                                      <a:schemeClr val="lt2"/>
                                    </a:solidFill>
                                    <a:latin typeface="Cambria Math" panose="02040503050406030204" pitchFamily="18" charset="0"/>
                                    <a:sym typeface="Arial"/>
                                  </a:rPr>
                                  <m:t>4.13⋅</m:t>
                                </m:r>
                                <m:sSup>
                                  <m:sSupPr>
                                    <m:ctrlPr>
                                      <a:rPr lang="it-IT" sz="1200" b="0" i="1" u="none" strike="noStrike" cap="none" dirty="0" smtClean="0">
                                        <a:solidFill>
                                          <a:schemeClr val="lt2"/>
                                        </a:solidFill>
                                        <a:latin typeface="Cambria Math" panose="02040503050406030204" pitchFamily="18" charset="0"/>
                                        <a:sym typeface="Arial"/>
                                      </a:rPr>
                                    </m:ctrlPr>
                                  </m:sSupPr>
                                  <m:e>
                                    <m:r>
                                      <a:rPr lang="it-IT" sz="1200" b="0" i="1" u="none" strike="noStrike" cap="none" dirty="0" smtClean="0">
                                        <a:solidFill>
                                          <a:schemeClr val="lt2"/>
                                        </a:solidFill>
                                        <a:latin typeface="Cambria Math" panose="02040503050406030204" pitchFamily="18" charset="0"/>
                                        <a:sym typeface="Arial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it-IT" sz="1200" b="0" i="1" u="none" strike="noStrike" cap="none" dirty="0" smtClean="0">
                                        <a:solidFill>
                                          <a:schemeClr val="lt2"/>
                                        </a:solidFill>
                                        <a:latin typeface="Cambria Math" panose="02040503050406030204" pitchFamily="18" charset="0"/>
                                        <a:sym typeface="Arial"/>
                                      </a:rPr>
                                      <m:t>−3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it-IT" sz="1200" b="0" i="0" u="none" strike="noStrike" cap="none">
                            <a:solidFill>
                              <a:schemeClr val="lt2"/>
                            </a:solidFill>
                            <a:latin typeface="Quicksand"/>
                            <a:sym typeface="Arial"/>
                          </a:endParaRPr>
                        </a:p>
                      </a:txBody>
                      <a:tcPr>
                        <a:lnL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9581628"/>
                      </a:ext>
                    </a:extLst>
                  </a:tr>
                  <a:tr h="296703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it-IT" sz="1200" b="1" i="0" u="none" strike="noStrike" cap="none">
                              <a:solidFill>
                                <a:schemeClr val="lt2"/>
                              </a:solidFill>
                              <a:latin typeface="Quicksand"/>
                              <a:sym typeface="Arial"/>
                            </a:rPr>
                            <a:t>Score</a:t>
                          </a:r>
                        </a:p>
                      </a:txBody>
                      <a:tcPr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accent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2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it-IT" sz="1200" b="1" i="0" u="none" strike="noStrike" cap="none">
                              <a:solidFill>
                                <a:schemeClr val="lt2"/>
                              </a:solidFill>
                              <a:latin typeface="Quicksand"/>
                              <a:sym typeface="Arial"/>
                            </a:rPr>
                            <a:t>0.94</a:t>
                          </a:r>
                        </a:p>
                      </a:txBody>
                      <a:tcPr>
                        <a:lnL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accent1">
                            <a:lumMod val="7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2519667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Google Shape;645;p46">
                <a:extLst>
                  <a:ext uri="{FF2B5EF4-FFF2-40B4-BE49-F238E27FC236}">
                    <a16:creationId xmlns:a16="http://schemas.microsoft.com/office/drawing/2014/main" id="{ABD1F5A3-3F2A-4EC4-BA6B-63769084BBC5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840890892"/>
                  </p:ext>
                </p:extLst>
              </p:nvPr>
            </p:nvGraphicFramePr>
            <p:xfrm>
              <a:off x="5250800" y="2852168"/>
              <a:ext cx="2727702" cy="1393983"/>
            </p:xfrm>
            <a:graphic>
              <a:graphicData uri="http://schemas.openxmlformats.org/drawingml/2006/table">
                <a:tbl>
                  <a:tblPr>
                    <a:noFill/>
                    <a:tableStyleId>{C26A1B10-B252-4223-B86F-04C9745F295D}</a:tableStyleId>
                  </a:tblPr>
                  <a:tblGrid>
                    <a:gridCol w="1376575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351127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buNone/>
                          </a:pPr>
                          <a:r>
                            <a:rPr lang="it-IT" sz="1200" b="1" i="0" u="none" strike="noStrike" cap="none" err="1">
                              <a:solidFill>
                                <a:schemeClr val="lt2"/>
                              </a:solidFill>
                              <a:latin typeface="Quicksand"/>
                              <a:sym typeface="Arial"/>
                            </a:rPr>
                            <a:t>Iperparametro</a:t>
                          </a:r>
                          <a:endParaRPr lang="it-IT" sz="1200" b="1" i="0" u="none" strike="noStrike" cap="none">
                            <a:solidFill>
                              <a:schemeClr val="lt2"/>
                            </a:solidFill>
                            <a:latin typeface="Quicksand"/>
                            <a:sym typeface="Arial"/>
                          </a:endParaRPr>
                        </a:p>
                      </a:txBody>
                      <a:tcPr>
                        <a:lnL w="9525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buNone/>
                          </a:pPr>
                          <a:r>
                            <a:rPr lang="it-IT" sz="1200" b="1" i="0" u="none" strike="noStrike" cap="none">
                              <a:solidFill>
                                <a:schemeClr val="lt2"/>
                              </a:solidFill>
                              <a:latin typeface="Quicksand"/>
                              <a:sym typeface="Arial"/>
                            </a:rPr>
                            <a:t>Valore</a:t>
                          </a:r>
                        </a:p>
                      </a:txBody>
                      <a:tcPr>
                        <a:lnL w="9525" cap="flat" cmpd="sng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accent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it-IT" sz="1200" b="0" i="0" u="none" strike="noStrike" cap="none">
                              <a:solidFill>
                                <a:schemeClr val="lt2"/>
                              </a:solidFill>
                              <a:latin typeface="Quicksand"/>
                              <a:sym typeface="Arial"/>
                            </a:rPr>
                            <a:t>Learning rate</a:t>
                          </a:r>
                        </a:p>
                      </a:txBody>
                      <a:tcPr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>
                          <a:blip r:embed="rId4"/>
                          <a:stretch>
                            <a:fillRect l="-102252" t="-100000" r="-901" b="-30869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4006707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it-IT" sz="1200" b="0" i="0" u="none" strike="noStrike" cap="none" err="1">
                              <a:solidFill>
                                <a:schemeClr val="lt2"/>
                              </a:solidFill>
                              <a:latin typeface="Quicksand"/>
                              <a:sym typeface="Arial"/>
                            </a:rPr>
                            <a:t>Momentum</a:t>
                          </a:r>
                          <a:endParaRPr lang="it-IT" sz="1200" b="0" i="0" u="none" strike="noStrike" cap="none">
                            <a:solidFill>
                              <a:schemeClr val="lt2"/>
                            </a:solidFill>
                            <a:latin typeface="Quicksand"/>
                            <a:sym typeface="Arial"/>
                          </a:endParaRPr>
                        </a:p>
                      </a:txBody>
                      <a:tcPr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>
                          <a:blip r:embed="rId4"/>
                          <a:stretch>
                            <a:fillRect l="-102252" t="-204444" r="-901" b="-21555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58853270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it-IT" sz="1200" b="0" i="0" u="none" strike="noStrike" cap="none">
                              <a:solidFill>
                                <a:schemeClr val="lt2"/>
                              </a:solidFill>
                              <a:latin typeface="Quicksand"/>
                              <a:sym typeface="Arial"/>
                            </a:rPr>
                            <a:t>Weight </a:t>
                          </a:r>
                          <a:r>
                            <a:rPr lang="it-IT" sz="1200" b="0" i="0" u="none" strike="noStrike" cap="none" err="1">
                              <a:solidFill>
                                <a:schemeClr val="lt2"/>
                              </a:solidFill>
                              <a:latin typeface="Quicksand"/>
                              <a:sym typeface="Arial"/>
                            </a:rPr>
                            <a:t>decay</a:t>
                          </a:r>
                          <a:endParaRPr lang="it-IT" sz="1200" b="0" i="0" u="none" strike="noStrike" cap="none">
                            <a:solidFill>
                              <a:schemeClr val="lt2"/>
                            </a:solidFill>
                            <a:latin typeface="Quicksand"/>
                            <a:sym typeface="Arial"/>
                          </a:endParaRPr>
                        </a:p>
                      </a:txBody>
                      <a:tcPr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>
                          <a:blip r:embed="rId4"/>
                          <a:stretch>
                            <a:fillRect l="-102252" t="-304444" r="-901" b="-11555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9581628"/>
                      </a:ext>
                    </a:extLst>
                  </a:tr>
                  <a:tr h="296703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it-IT" sz="1200" b="1" i="0" u="none" strike="noStrike" cap="none">
                              <a:solidFill>
                                <a:schemeClr val="lt2"/>
                              </a:solidFill>
                              <a:latin typeface="Quicksand"/>
                              <a:sym typeface="Arial"/>
                            </a:rPr>
                            <a:t>Score</a:t>
                          </a:r>
                        </a:p>
                      </a:txBody>
                      <a:tcPr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accent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2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it-IT" sz="1200" b="1" i="0" u="none" strike="noStrike" cap="none">
                              <a:solidFill>
                                <a:schemeClr val="lt2"/>
                              </a:solidFill>
                              <a:latin typeface="Quicksand"/>
                              <a:sym typeface="Arial"/>
                            </a:rPr>
                            <a:t>0.94</a:t>
                          </a:r>
                        </a:p>
                      </a:txBody>
                      <a:tcPr>
                        <a:lnL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accent1">
                            <a:lumMod val="7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2519667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50360074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>
            <a:spLocks noGrp="1"/>
          </p:cNvSpPr>
          <p:nvPr>
            <p:ph type="ctrTitle"/>
          </p:nvPr>
        </p:nvSpPr>
        <p:spPr>
          <a:xfrm>
            <a:off x="1530175" y="2307788"/>
            <a:ext cx="6767100" cy="53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</a:t>
            </a:r>
          </a:p>
        </p:txBody>
      </p:sp>
      <p:sp>
        <p:nvSpPr>
          <p:cNvPr id="95" name="Google Shape;95;p15"/>
          <p:cNvSpPr txBox="1">
            <a:spLocks noGrp="1"/>
          </p:cNvSpPr>
          <p:nvPr>
            <p:ph type="subTitle" idx="1"/>
          </p:nvPr>
        </p:nvSpPr>
        <p:spPr>
          <a:xfrm>
            <a:off x="1567326" y="2782913"/>
            <a:ext cx="6927900" cy="7154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it-IT"/>
              <a:t>Addestramento del modello più promettente</a:t>
            </a:r>
          </a:p>
        </p:txBody>
      </p:sp>
      <p:sp>
        <p:nvSpPr>
          <p:cNvPr id="96" name="Google Shape;96;p15"/>
          <p:cNvSpPr txBox="1"/>
          <p:nvPr/>
        </p:nvSpPr>
        <p:spPr>
          <a:xfrm>
            <a:off x="526358" y="2279925"/>
            <a:ext cx="802500" cy="5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000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rPr>
              <a:t>6</a:t>
            </a:r>
            <a:endParaRPr sz="3000">
              <a:solidFill>
                <a:srgbClr val="2E3037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97" name="Google Shape;97;p15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9818965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182EB0D-5B91-480B-AF8C-B2AAFDF8E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/>
              <a:t>Training</a:t>
            </a:r>
            <a:endParaRPr lang="it-IT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7EFCD918-AA58-4314-BC8E-4899F74DF9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1800"/>
              <a:t>Dataset completo</a:t>
            </a:r>
          </a:p>
          <a:p>
            <a:pPr lvl="1"/>
            <a:r>
              <a:rPr lang="it-IT" sz="1600"/>
              <a:t>Training set (1403 immagini)</a:t>
            </a:r>
          </a:p>
          <a:p>
            <a:pPr lvl="1"/>
            <a:r>
              <a:rPr lang="it-IT" sz="1600" err="1"/>
              <a:t>Validation</a:t>
            </a:r>
            <a:r>
              <a:rPr lang="it-IT" sz="1600"/>
              <a:t> set (326 immagini)</a:t>
            </a:r>
          </a:p>
          <a:p>
            <a:r>
              <a:rPr lang="it-IT" sz="1800"/>
              <a:t>Obiettivi</a:t>
            </a:r>
          </a:p>
          <a:p>
            <a:pPr lvl="1"/>
            <a:r>
              <a:rPr lang="it-IT" sz="1600"/>
              <a:t>Addestrare il modello più promettente fissando i migliori </a:t>
            </a:r>
            <a:r>
              <a:rPr lang="it-IT" sz="1600" err="1"/>
              <a:t>iperparametri</a:t>
            </a:r>
            <a:r>
              <a:rPr lang="it-IT" sz="1600"/>
              <a:t> individuati nella fase precedente</a:t>
            </a:r>
          </a:p>
          <a:p>
            <a:pPr lvl="1"/>
            <a:r>
              <a:rPr lang="it-IT" sz="1600"/>
              <a:t>Valutare le prestazioni dell’apprendimento con l’aggiunta di data </a:t>
            </a:r>
            <a:r>
              <a:rPr lang="it-IT" sz="1600" err="1"/>
              <a:t>augmentation</a:t>
            </a:r>
            <a:r>
              <a:rPr lang="it-IT" sz="1600"/>
              <a:t> ed ulteriori varianti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17DD565-BB47-4ABC-9E72-A430810F30D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46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7648184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67B9459-B68F-4A83-9ABB-965A24BC01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Modello migliore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4AE57F31-36DD-4EC9-983C-6D2DE68BF5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1600"/>
              <a:t>Di seguito sono riportate le curve di apprendimento relative al modello addestrato con i migliori </a:t>
            </a:r>
            <a:r>
              <a:rPr lang="it-IT" sz="1600" err="1"/>
              <a:t>iperparametri</a:t>
            </a:r>
            <a:r>
              <a:rPr lang="it-IT" sz="1600"/>
              <a:t> individuati</a:t>
            </a:r>
          </a:p>
          <a:p>
            <a:r>
              <a:rPr lang="it-IT" sz="1600"/>
              <a:t>Seguendo la regola dell’</a:t>
            </a:r>
            <a:r>
              <a:rPr lang="it-IT" sz="1600" b="1" err="1"/>
              <a:t>early-stopping</a:t>
            </a:r>
            <a:r>
              <a:rPr lang="it-IT" sz="1600"/>
              <a:t>, si considera il modello addestrato fino all’epoca 8</a:t>
            </a:r>
          </a:p>
          <a:p>
            <a:endParaRPr lang="it-IT" sz="160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87D017A-CF66-4A59-BE16-F6A62162BC6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47</a:t>
            </a:fld>
            <a:endParaRPr lang="it-IT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6" name="Diagramma 5">
                <a:extLst>
                  <a:ext uri="{FF2B5EF4-FFF2-40B4-BE49-F238E27FC236}">
                    <a16:creationId xmlns:a16="http://schemas.microsoft.com/office/drawing/2014/main" id="{13EFD91A-6079-4834-B9FA-FAAE17E4FAB4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623247101"/>
                  </p:ext>
                </p:extLst>
              </p:nvPr>
            </p:nvGraphicFramePr>
            <p:xfrm>
              <a:off x="1143000" y="2039637"/>
              <a:ext cx="6858000" cy="3412811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" r:lo="rId4" r:qs="rId5" r:cs="rId6"/>
              </a:graphicData>
            </a:graphic>
          </p:graphicFrame>
        </mc:Choice>
        <mc:Fallback>
          <p:graphicFrame>
            <p:nvGraphicFramePr>
              <p:cNvPr id="6" name="Diagramma 5">
                <a:extLst>
                  <a:ext uri="{FF2B5EF4-FFF2-40B4-BE49-F238E27FC236}">
                    <a16:creationId xmlns:a16="http://schemas.microsoft.com/office/drawing/2014/main" id="{13EFD91A-6079-4834-B9FA-FAAE17E4FAB4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623247101"/>
                  </p:ext>
                </p:extLst>
              </p:nvPr>
            </p:nvGraphicFramePr>
            <p:xfrm>
              <a:off x="1143000" y="2039637"/>
              <a:ext cx="6858000" cy="3412811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8" r:lo="rId4" r:qs="rId5" r:cs="rId6"/>
              </a:graphicData>
            </a:graphic>
          </p:graphicFrame>
        </mc:Fallback>
      </mc:AlternateContent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92FDDC60-412B-418D-BFDC-E480340EA489}"/>
              </a:ext>
            </a:extLst>
          </p:cNvPr>
          <p:cNvCxnSpPr>
            <a:cxnSpLocks/>
          </p:cNvCxnSpPr>
          <p:nvPr/>
        </p:nvCxnSpPr>
        <p:spPr>
          <a:xfrm>
            <a:off x="5504557" y="2977134"/>
            <a:ext cx="0" cy="1050036"/>
          </a:xfrm>
          <a:prstGeom prst="line">
            <a:avLst/>
          </a:prstGeom>
          <a:ln w="1270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2FF397EA-8B35-4C93-9023-64C1069BE802}"/>
              </a:ext>
            </a:extLst>
          </p:cNvPr>
          <p:cNvCxnSpPr>
            <a:cxnSpLocks/>
          </p:cNvCxnSpPr>
          <p:nvPr/>
        </p:nvCxnSpPr>
        <p:spPr>
          <a:xfrm>
            <a:off x="3477637" y="2977134"/>
            <a:ext cx="0" cy="1050036"/>
          </a:xfrm>
          <a:prstGeom prst="line">
            <a:avLst/>
          </a:prstGeom>
          <a:ln w="1270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469596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B90D9D7-3C12-4CE5-B372-7F3E24D20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Data </a:t>
            </a:r>
            <a:r>
              <a:rPr lang="it-IT" err="1"/>
              <a:t>augmentation</a:t>
            </a:r>
            <a:endParaRPr lang="it-IT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65D356C5-E62C-43F5-97DD-BE7D20042B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1800"/>
              <a:t>Si definiscono le seguenti operazioni di data </a:t>
            </a:r>
            <a:r>
              <a:rPr lang="it-IT" sz="1800" err="1"/>
              <a:t>augmentation</a:t>
            </a:r>
            <a:endParaRPr lang="it-IT" sz="180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E805403-2B93-4FF6-8A21-32B73D0F7AD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48</a:t>
            </a:fld>
            <a:endParaRPr lang="it-IT"/>
          </a:p>
        </p:txBody>
      </p:sp>
      <p:graphicFrame>
        <p:nvGraphicFramePr>
          <p:cNvPr id="5" name="Diagramma 4">
            <a:extLst>
              <a:ext uri="{FF2B5EF4-FFF2-40B4-BE49-F238E27FC236}">
                <a16:creationId xmlns:a16="http://schemas.microsoft.com/office/drawing/2014/main" id="{D0FBC90E-816C-49A9-AE57-6F83C7B0120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82755268"/>
              </p:ext>
            </p:extLst>
          </p:nvPr>
        </p:nvGraphicFramePr>
        <p:xfrm>
          <a:off x="1284537" y="1556182"/>
          <a:ext cx="6738938" cy="35873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6164433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50C4444-3B95-4F41-AE54-F628083354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Criticità del </a:t>
            </a:r>
            <a:r>
              <a:rPr lang="it-IT" err="1"/>
              <a:t>crop</a:t>
            </a:r>
            <a:endParaRPr lang="it-IT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12502307-80E9-47AE-84D8-0C44CB9DE8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1600"/>
              <a:t>I </a:t>
            </a:r>
            <a:r>
              <a:rPr lang="it-IT" sz="1600" err="1"/>
              <a:t>crop</a:t>
            </a:r>
            <a:r>
              <a:rPr lang="it-IT" sz="1600"/>
              <a:t> sono ottenuti scartando </a:t>
            </a:r>
            <a:r>
              <a:rPr lang="it-IT" sz="1600" err="1"/>
              <a:t>randomicamente</a:t>
            </a:r>
            <a:r>
              <a:rPr lang="it-IT" sz="1600"/>
              <a:t> una percentuale di pixel da 0 a 20 in ogni direzione</a:t>
            </a:r>
          </a:p>
          <a:p>
            <a:pPr lvl="1"/>
            <a:r>
              <a:rPr lang="it-IT" sz="1400"/>
              <a:t>Il centro è sempre presente nella patch estratta</a:t>
            </a:r>
          </a:p>
          <a:p>
            <a:r>
              <a:rPr lang="it-IT" sz="1600"/>
              <a:t>A valle del </a:t>
            </a:r>
            <a:r>
              <a:rPr lang="it-IT" sz="1600" err="1"/>
              <a:t>crop</a:t>
            </a:r>
            <a:r>
              <a:rPr lang="it-IT" sz="1600"/>
              <a:t> è realizzato un </a:t>
            </a:r>
            <a:r>
              <a:rPr lang="it-IT" sz="1600" err="1"/>
              <a:t>reshaping</a:t>
            </a:r>
            <a:r>
              <a:rPr lang="it-IT" sz="1600"/>
              <a:t> alla dimensione originale dell’immagine</a:t>
            </a:r>
          </a:p>
          <a:p>
            <a:pPr lvl="1"/>
            <a:r>
              <a:rPr lang="it-IT" sz="1400"/>
              <a:t>Si perde l’</a:t>
            </a:r>
            <a:r>
              <a:rPr lang="it-IT" sz="1400" err="1"/>
              <a:t>aspect</a:t>
            </a:r>
            <a:r>
              <a:rPr lang="it-IT" sz="1400"/>
              <a:t> ratio della patch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BF121C95-2ABC-4BDB-8F03-9E06BD4218A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49</a:t>
            </a:fld>
            <a:endParaRPr lang="it-IT"/>
          </a:p>
        </p:txBody>
      </p:sp>
      <p:grpSp>
        <p:nvGrpSpPr>
          <p:cNvPr id="25" name="Gruppo 24">
            <a:extLst>
              <a:ext uri="{FF2B5EF4-FFF2-40B4-BE49-F238E27FC236}">
                <a16:creationId xmlns:a16="http://schemas.microsoft.com/office/drawing/2014/main" id="{64EFED05-4391-4C0E-8374-B3C7EBB45B54}"/>
              </a:ext>
            </a:extLst>
          </p:cNvPr>
          <p:cNvGrpSpPr/>
          <p:nvPr/>
        </p:nvGrpSpPr>
        <p:grpSpPr>
          <a:xfrm>
            <a:off x="2162696" y="3049661"/>
            <a:ext cx="4818607" cy="2445674"/>
            <a:chOff x="724943" y="3038606"/>
            <a:chExt cx="5640138" cy="2814637"/>
          </a:xfrm>
        </p:grpSpPr>
        <p:graphicFrame>
          <p:nvGraphicFramePr>
            <p:cNvPr id="6" name="Diagramma 5">
              <a:extLst>
                <a:ext uri="{FF2B5EF4-FFF2-40B4-BE49-F238E27FC236}">
                  <a16:creationId xmlns:a16="http://schemas.microsoft.com/office/drawing/2014/main" id="{E1ADEF6A-BAC0-4997-B3F1-478B3B4C5F2B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664899235"/>
                </p:ext>
              </p:extLst>
            </p:nvPr>
          </p:nvGraphicFramePr>
          <p:xfrm>
            <a:off x="724943" y="3038606"/>
            <a:ext cx="5640138" cy="2814637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  <p:sp>
          <p:nvSpPr>
            <p:cNvPr id="7" name="Rettangolo 6">
              <a:extLst>
                <a:ext uri="{FF2B5EF4-FFF2-40B4-BE49-F238E27FC236}">
                  <a16:creationId xmlns:a16="http://schemas.microsoft.com/office/drawing/2014/main" id="{48F2D522-F30F-4566-B70C-FA5A6BCD4D28}"/>
                </a:ext>
              </a:extLst>
            </p:cNvPr>
            <p:cNvSpPr/>
            <p:nvPr/>
          </p:nvSpPr>
          <p:spPr>
            <a:xfrm>
              <a:off x="2700337" y="3414713"/>
              <a:ext cx="1928813" cy="1228725"/>
            </a:xfrm>
            <a:prstGeom prst="rect">
              <a:avLst/>
            </a:prstGeom>
            <a:noFill/>
            <a:ln w="1905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cxnSp>
          <p:nvCxnSpPr>
            <p:cNvPr id="9" name="Connettore 2 8">
              <a:extLst>
                <a:ext uri="{FF2B5EF4-FFF2-40B4-BE49-F238E27FC236}">
                  <a16:creationId xmlns:a16="http://schemas.microsoft.com/office/drawing/2014/main" id="{88A9A0C3-BDB1-4015-B235-89AF9649AF00}"/>
                </a:ext>
              </a:extLst>
            </p:cNvPr>
            <p:cNvCxnSpPr>
              <a:cxnSpLocks/>
            </p:cNvCxnSpPr>
            <p:nvPr/>
          </p:nvCxnSpPr>
          <p:spPr>
            <a:xfrm>
              <a:off x="3522504" y="3038606"/>
              <a:ext cx="0" cy="376107"/>
            </a:xfrm>
            <a:prstGeom prst="straightConnector1">
              <a:avLst/>
            </a:prstGeom>
            <a:ln>
              <a:solidFill>
                <a:schemeClr val="accent3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ttore 2 9">
              <a:extLst>
                <a:ext uri="{FF2B5EF4-FFF2-40B4-BE49-F238E27FC236}">
                  <a16:creationId xmlns:a16="http://schemas.microsoft.com/office/drawing/2014/main" id="{C01FCF35-16EA-4833-BD38-55CB05642B98}"/>
                </a:ext>
              </a:extLst>
            </p:cNvPr>
            <p:cNvCxnSpPr>
              <a:cxnSpLocks/>
            </p:cNvCxnSpPr>
            <p:nvPr/>
          </p:nvCxnSpPr>
          <p:spPr>
            <a:xfrm>
              <a:off x="2022812" y="3963036"/>
              <a:ext cx="677525" cy="0"/>
            </a:xfrm>
            <a:prstGeom prst="straightConnector1">
              <a:avLst/>
            </a:prstGeom>
            <a:ln>
              <a:solidFill>
                <a:schemeClr val="accent3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ttore 2 18">
              <a:extLst>
                <a:ext uri="{FF2B5EF4-FFF2-40B4-BE49-F238E27FC236}">
                  <a16:creationId xmlns:a16="http://schemas.microsoft.com/office/drawing/2014/main" id="{05B05BDB-C6FB-4397-BFC7-A3B728F735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29150" y="3979387"/>
              <a:ext cx="438063" cy="0"/>
            </a:xfrm>
            <a:prstGeom prst="straightConnector1">
              <a:avLst/>
            </a:prstGeom>
            <a:ln>
              <a:solidFill>
                <a:schemeClr val="accent3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ttore 2 22">
              <a:extLst>
                <a:ext uri="{FF2B5EF4-FFF2-40B4-BE49-F238E27FC236}">
                  <a16:creationId xmlns:a16="http://schemas.microsoft.com/office/drawing/2014/main" id="{C9C2BA61-7606-466C-ADAF-4D73A677C710}"/>
                </a:ext>
              </a:extLst>
            </p:cNvPr>
            <p:cNvCxnSpPr>
              <a:cxnSpLocks/>
            </p:cNvCxnSpPr>
            <p:nvPr/>
          </p:nvCxnSpPr>
          <p:spPr>
            <a:xfrm>
              <a:off x="3523299" y="4643438"/>
              <a:ext cx="0" cy="468724"/>
            </a:xfrm>
            <a:prstGeom prst="straightConnector1">
              <a:avLst/>
            </a:prstGeom>
            <a:ln>
              <a:solidFill>
                <a:schemeClr val="accent3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451715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8"/>
          <p:cNvSpPr/>
          <p:nvPr/>
        </p:nvSpPr>
        <p:spPr>
          <a:xfrm>
            <a:off x="-132298" y="1489426"/>
            <a:ext cx="2155500" cy="2164500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18"/>
          <p:cNvSpPr txBox="1">
            <a:spLocks noGrp="1"/>
          </p:cNvSpPr>
          <p:nvPr>
            <p:ph type="ctrTitle" idx="4294967295"/>
          </p:nvPr>
        </p:nvSpPr>
        <p:spPr>
          <a:xfrm>
            <a:off x="2430050" y="1991813"/>
            <a:ext cx="60282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600" err="1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rPr>
              <a:t>Matterport</a:t>
            </a:r>
            <a:r>
              <a:rPr lang="it-IT" sz="36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it-IT" sz="3600" err="1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rPr>
              <a:t>Mask</a:t>
            </a:r>
            <a:r>
              <a:rPr lang="it-IT" sz="36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rPr>
              <a:t> R-CNN</a:t>
            </a:r>
            <a:endParaRPr lang="it-IT" sz="3600"/>
          </a:p>
        </p:txBody>
      </p:sp>
      <p:sp>
        <p:nvSpPr>
          <p:cNvPr id="117" name="Google Shape;117;p18"/>
          <p:cNvSpPr txBox="1">
            <a:spLocks noGrp="1"/>
          </p:cNvSpPr>
          <p:nvPr>
            <p:ph type="subTitle" idx="4294967295"/>
          </p:nvPr>
        </p:nvSpPr>
        <p:spPr>
          <a:xfrm>
            <a:off x="2430050" y="2922262"/>
            <a:ext cx="60282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sz="18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Implementazione dell'architettura </a:t>
            </a:r>
            <a:r>
              <a:rPr lang="it-IT" sz="1800" b="1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Mask</a:t>
            </a:r>
            <a:r>
              <a:rPr lang="it-IT" sz="1800" b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R-CNN </a:t>
            </a:r>
            <a:r>
              <a:rPr lang="it-IT" sz="18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realizzata da </a:t>
            </a:r>
            <a:r>
              <a:rPr lang="it-IT" sz="1800" b="1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Matterport</a:t>
            </a:r>
            <a:r>
              <a:rPr lang="it-IT" sz="18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, costruita su </a:t>
            </a:r>
            <a:r>
              <a:rPr lang="it-IT" sz="180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TensorFlow</a:t>
            </a:r>
            <a:endParaRPr lang="it-IT" sz="18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23" name="Google Shape;123;p18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pic>
        <p:nvPicPr>
          <p:cNvPr id="11" name="Picture 9">
            <a:extLst>
              <a:ext uri="{FF2B5EF4-FFF2-40B4-BE49-F238E27FC236}">
                <a16:creationId xmlns:a16="http://schemas.microsoft.com/office/drawing/2014/main" id="{C8994AB5-F97F-47E4-AA12-C26EA2F08F9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637" t="7695" r="7243" b="12905"/>
          <a:stretch>
            <a:fillRect/>
          </a:stretch>
        </p:blipFill>
        <p:spPr>
          <a:xfrm>
            <a:off x="0" y="2350481"/>
            <a:ext cx="1897028" cy="442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14732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67B9459-B68F-4A83-9ABB-965A24BC01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Modello migliore + flip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4AE57F31-36DD-4EC9-983C-6D2DE68BF5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1800"/>
              <a:t>Di seguito sono riportati i risultati ottenuti applicando la sola trasformazione di </a:t>
            </a:r>
            <a:r>
              <a:rPr lang="it-IT" sz="1800" b="1"/>
              <a:t>flip</a:t>
            </a:r>
          </a:p>
          <a:p>
            <a:endParaRPr lang="it-IT" sz="180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87D017A-CF66-4A59-BE16-F6A62162BC6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50</a:t>
            </a:fld>
            <a:endParaRPr lang="it-IT"/>
          </a:p>
        </p:txBody>
      </p:sp>
      <p:graphicFrame>
        <p:nvGraphicFramePr>
          <p:cNvPr id="6" name="Diagramma 5">
            <a:extLst>
              <a:ext uri="{FF2B5EF4-FFF2-40B4-BE49-F238E27FC236}">
                <a16:creationId xmlns:a16="http://schemas.microsoft.com/office/drawing/2014/main" id="{B292D98E-AF01-4CB8-A9CE-41FDFD0DE9F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83978070"/>
              </p:ext>
            </p:extLst>
          </p:nvPr>
        </p:nvGraphicFramePr>
        <p:xfrm>
          <a:off x="1143000" y="1730689"/>
          <a:ext cx="6858000" cy="34128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615B2F73-35D3-4F8E-95FA-C07967492496}"/>
              </a:ext>
            </a:extLst>
          </p:cNvPr>
          <p:cNvCxnSpPr>
            <a:cxnSpLocks/>
          </p:cNvCxnSpPr>
          <p:nvPr/>
        </p:nvCxnSpPr>
        <p:spPr>
          <a:xfrm>
            <a:off x="6183245" y="2717476"/>
            <a:ext cx="0" cy="1142054"/>
          </a:xfrm>
          <a:prstGeom prst="line">
            <a:avLst/>
          </a:prstGeom>
          <a:ln w="1270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934C96DF-D066-4BBB-8717-9339C13596BB}"/>
              </a:ext>
            </a:extLst>
          </p:cNvPr>
          <p:cNvCxnSpPr>
            <a:cxnSpLocks/>
          </p:cNvCxnSpPr>
          <p:nvPr/>
        </p:nvCxnSpPr>
        <p:spPr>
          <a:xfrm>
            <a:off x="4042025" y="2717476"/>
            <a:ext cx="0" cy="1142054"/>
          </a:xfrm>
          <a:prstGeom prst="line">
            <a:avLst/>
          </a:prstGeom>
          <a:ln w="1270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689242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67B9459-B68F-4A83-9ABB-965A24BC01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Modello migliore + flip e </a:t>
            </a:r>
            <a:r>
              <a:rPr lang="it-IT" err="1"/>
              <a:t>crop</a:t>
            </a:r>
            <a:endParaRPr lang="it-IT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4AE57F31-36DD-4EC9-983C-6D2DE68BF5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1800"/>
              <a:t>Di seguito sono riportati i risultati ottenuti applicando entrambe le trasformazioni di </a:t>
            </a:r>
            <a:r>
              <a:rPr lang="it-IT" sz="1800" b="1"/>
              <a:t>flip</a:t>
            </a:r>
            <a:r>
              <a:rPr lang="it-IT" sz="1800"/>
              <a:t> e </a:t>
            </a:r>
            <a:r>
              <a:rPr lang="it-IT" sz="1800" b="1" err="1"/>
              <a:t>crop</a:t>
            </a:r>
            <a:endParaRPr lang="it-IT" sz="1800" b="1"/>
          </a:p>
          <a:p>
            <a:endParaRPr lang="it-IT" sz="180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87D017A-CF66-4A59-BE16-F6A62162BC6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51</a:t>
            </a:fld>
            <a:endParaRPr lang="it-IT"/>
          </a:p>
        </p:txBody>
      </p:sp>
      <p:graphicFrame>
        <p:nvGraphicFramePr>
          <p:cNvPr id="10" name="Diagramma 9">
            <a:extLst>
              <a:ext uri="{FF2B5EF4-FFF2-40B4-BE49-F238E27FC236}">
                <a16:creationId xmlns:a16="http://schemas.microsoft.com/office/drawing/2014/main" id="{F1C7D6C9-C087-41EA-B011-15A73D7B504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01444832"/>
              </p:ext>
            </p:extLst>
          </p:nvPr>
        </p:nvGraphicFramePr>
        <p:xfrm>
          <a:off x="1143000" y="1730689"/>
          <a:ext cx="6858000" cy="34128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B0AD1F60-01E2-4E07-B31D-0C2709E4BB5D}"/>
              </a:ext>
            </a:extLst>
          </p:cNvPr>
          <p:cNvCxnSpPr>
            <a:cxnSpLocks/>
          </p:cNvCxnSpPr>
          <p:nvPr/>
        </p:nvCxnSpPr>
        <p:spPr>
          <a:xfrm>
            <a:off x="6420576" y="2719222"/>
            <a:ext cx="0" cy="1142054"/>
          </a:xfrm>
          <a:prstGeom prst="line">
            <a:avLst/>
          </a:prstGeom>
          <a:ln w="1270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B1427663-D29A-4350-B8E9-7CC10CED4159}"/>
              </a:ext>
            </a:extLst>
          </p:cNvPr>
          <p:cNvCxnSpPr>
            <a:cxnSpLocks/>
          </p:cNvCxnSpPr>
          <p:nvPr/>
        </p:nvCxnSpPr>
        <p:spPr>
          <a:xfrm>
            <a:off x="4284595" y="2719222"/>
            <a:ext cx="0" cy="1142054"/>
          </a:xfrm>
          <a:prstGeom prst="line">
            <a:avLst/>
          </a:prstGeom>
          <a:ln w="1270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911594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67B9459-B68F-4A83-9ABB-965A24BC01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Sbloccare la </a:t>
            </a:r>
            <a:r>
              <a:rPr lang="it-IT" err="1"/>
              <a:t>backbone</a:t>
            </a:r>
            <a:endParaRPr lang="it-IT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4AE57F31-36DD-4EC9-983C-6D2DE68BF5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1800"/>
              <a:t>Si addestrano anche i pesi degli ultimi livelli convoluzionali della </a:t>
            </a:r>
            <a:r>
              <a:rPr lang="it-IT" sz="1800" err="1"/>
              <a:t>backbone</a:t>
            </a:r>
            <a:endParaRPr lang="it-IT" sz="1800"/>
          </a:p>
          <a:p>
            <a:pPr lvl="1"/>
            <a:r>
              <a:rPr lang="it-IT" sz="1600"/>
              <a:t>L’addestramento continua dall’epoca 8 del modello migliore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87D017A-CF66-4A59-BE16-F6A62162BC6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52</a:t>
            </a:fld>
            <a:endParaRPr lang="it-IT"/>
          </a:p>
        </p:txBody>
      </p:sp>
      <p:graphicFrame>
        <p:nvGraphicFramePr>
          <p:cNvPr id="8" name="Diagramma 7">
            <a:extLst>
              <a:ext uri="{FF2B5EF4-FFF2-40B4-BE49-F238E27FC236}">
                <a16:creationId xmlns:a16="http://schemas.microsoft.com/office/drawing/2014/main" id="{14AE1383-0E85-4F20-B7BC-EEAB05F9D3A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41647515"/>
              </p:ext>
            </p:extLst>
          </p:nvPr>
        </p:nvGraphicFramePr>
        <p:xfrm>
          <a:off x="1143000" y="2030255"/>
          <a:ext cx="6858000" cy="34128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BE576EF9-3A17-4506-9E3C-50AEB04E57EE}"/>
              </a:ext>
            </a:extLst>
          </p:cNvPr>
          <p:cNvCxnSpPr>
            <a:cxnSpLocks/>
          </p:cNvCxnSpPr>
          <p:nvPr/>
        </p:nvCxnSpPr>
        <p:spPr>
          <a:xfrm>
            <a:off x="6041005" y="3012116"/>
            <a:ext cx="0" cy="1142054"/>
          </a:xfrm>
          <a:prstGeom prst="line">
            <a:avLst/>
          </a:prstGeom>
          <a:ln w="1270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D17E9A1C-6741-419F-A3CE-00855C8B3F51}"/>
              </a:ext>
            </a:extLst>
          </p:cNvPr>
          <p:cNvCxnSpPr>
            <a:cxnSpLocks/>
          </p:cNvCxnSpPr>
          <p:nvPr/>
        </p:nvCxnSpPr>
        <p:spPr>
          <a:xfrm>
            <a:off x="3884545" y="3012116"/>
            <a:ext cx="0" cy="1142054"/>
          </a:xfrm>
          <a:prstGeom prst="line">
            <a:avLst/>
          </a:prstGeom>
          <a:ln w="1270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053429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67B9459-B68F-4A83-9ABB-965A24BC01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Bloccare RPN e FPN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Segnaposto testo 2">
                <a:extLst>
                  <a:ext uri="{FF2B5EF4-FFF2-40B4-BE49-F238E27FC236}">
                    <a16:creationId xmlns:a16="http://schemas.microsoft.com/office/drawing/2014/main" id="{4AE57F31-36DD-4EC9-983C-6D2DE68BF5AC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it-IT" sz="1800"/>
                  <a:t>Si bloccano i pesi di RPN ed FPN e si azzera il contributo delle relative </a:t>
                </a:r>
                <a:r>
                  <a:rPr lang="it-IT" sz="1800" err="1"/>
                  <a:t>loss</a:t>
                </a:r>
                <a:endParaRPr lang="it-IT" sz="1800"/>
              </a:p>
              <a:p>
                <a:pPr lvl="1"/>
                <a:r>
                  <a:rPr lang="it-IT" sz="1600"/>
                  <a:t>L’addestramento continua dall’epoca 8 del modello migliore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it-IT" sz="16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𝐿</m:t>
                    </m:r>
                    <m:r>
                      <a:rPr lang="it-IT" sz="16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sz="16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it-IT" sz="16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it-IT" sz="16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it-IT" sz="16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𝐶𝑁</m:t>
                        </m:r>
                        <m:sSub>
                          <m:sSubPr>
                            <m:ctrlPr>
                              <a:rPr lang="it-IT" sz="16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6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it-IT" sz="16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𝑏𝑜𝑥</m:t>
                            </m:r>
                          </m:sub>
                        </m:sSub>
                      </m:sub>
                    </m:sSub>
                    <m:r>
                      <a:rPr lang="it-IT" sz="16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it-IT" sz="16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it-IT" sz="16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it-IT" sz="16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it-IT" sz="16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𝐶𝑁</m:t>
                        </m:r>
                        <m:sSub>
                          <m:sSubPr>
                            <m:ctrlPr>
                              <a:rPr lang="it-IT" sz="16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6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it-IT" sz="16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𝑐𝑙𝑎𝑠𝑠</m:t>
                            </m:r>
                          </m:sub>
                        </m:sSub>
                        <m:r>
                          <a:rPr lang="it-IT" sz="16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it-IT" sz="16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it-IT" sz="160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it-IT" sz="16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it-IT" sz="16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it-IT" sz="16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𝐶𝑁</m:t>
                        </m:r>
                        <m:sSub>
                          <m:sSubPr>
                            <m:ctrlPr>
                              <a:rPr lang="it-IT" sz="16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6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it-IT" sz="16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𝑚𝑎𝑠𝑘</m:t>
                            </m:r>
                          </m:sub>
                        </m:sSub>
                        <m:r>
                          <a:rPr lang="it-IT" sz="16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endParaRPr lang="it-IT" sz="1600" b="0">
                  <a:solidFill>
                    <a:schemeClr val="tx2"/>
                  </a:solidFill>
                </a:endParaRPr>
              </a:p>
              <a:p>
                <a:endParaRPr lang="it-IT" sz="1800"/>
              </a:p>
              <a:p>
                <a:pPr lvl="1"/>
                <a:endParaRPr lang="it-IT" sz="1200"/>
              </a:p>
            </p:txBody>
          </p:sp>
        </mc:Choice>
        <mc:Fallback>
          <p:sp>
            <p:nvSpPr>
              <p:cNvPr id="3" name="Segnaposto testo 2">
                <a:extLst>
                  <a:ext uri="{FF2B5EF4-FFF2-40B4-BE49-F238E27FC236}">
                    <a16:creationId xmlns:a16="http://schemas.microsoft.com/office/drawing/2014/main" id="{4AE57F31-36DD-4EC9-983C-6D2DE68BF5A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3"/>
                <a:stretch>
                  <a:fillRect l="-1244" t="-163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87D017A-CF66-4A59-BE16-F6A62162BC6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53</a:t>
            </a:fld>
            <a:endParaRPr lang="it-IT"/>
          </a:p>
        </p:txBody>
      </p:sp>
      <p:graphicFrame>
        <p:nvGraphicFramePr>
          <p:cNvPr id="13" name="Diagramma 12">
            <a:extLst>
              <a:ext uri="{FF2B5EF4-FFF2-40B4-BE49-F238E27FC236}">
                <a16:creationId xmlns:a16="http://schemas.microsoft.com/office/drawing/2014/main" id="{CFB1A5BA-495E-4CDD-AE3F-9837356E068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94658081"/>
              </p:ext>
            </p:extLst>
          </p:nvPr>
        </p:nvGraphicFramePr>
        <p:xfrm>
          <a:off x="1143000" y="2264569"/>
          <a:ext cx="6858000" cy="34128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9F01F740-BBFF-4FA0-BE20-71FA600E5211}"/>
              </a:ext>
            </a:extLst>
          </p:cNvPr>
          <p:cNvCxnSpPr>
            <a:cxnSpLocks/>
          </p:cNvCxnSpPr>
          <p:nvPr/>
        </p:nvCxnSpPr>
        <p:spPr>
          <a:xfrm>
            <a:off x="5905273" y="3243573"/>
            <a:ext cx="0" cy="1142054"/>
          </a:xfrm>
          <a:prstGeom prst="line">
            <a:avLst/>
          </a:prstGeom>
          <a:ln w="1270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Connettore diritto 14">
            <a:extLst>
              <a:ext uri="{FF2B5EF4-FFF2-40B4-BE49-F238E27FC236}">
                <a16:creationId xmlns:a16="http://schemas.microsoft.com/office/drawing/2014/main" id="{7EC5D3AE-FE17-4775-8380-2EC98DD7AB5D}"/>
              </a:ext>
            </a:extLst>
          </p:cNvPr>
          <p:cNvCxnSpPr>
            <a:cxnSpLocks/>
          </p:cNvCxnSpPr>
          <p:nvPr/>
        </p:nvCxnSpPr>
        <p:spPr>
          <a:xfrm>
            <a:off x="3729763" y="3243573"/>
            <a:ext cx="0" cy="1142054"/>
          </a:xfrm>
          <a:prstGeom prst="line">
            <a:avLst/>
          </a:prstGeom>
          <a:ln w="1270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849743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>
            <a:spLocks noGrp="1"/>
          </p:cNvSpPr>
          <p:nvPr>
            <p:ph type="ctrTitle"/>
          </p:nvPr>
        </p:nvSpPr>
        <p:spPr>
          <a:xfrm>
            <a:off x="1530175" y="2307788"/>
            <a:ext cx="6767100" cy="53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Evaluation</a:t>
            </a:r>
          </a:p>
        </p:txBody>
      </p:sp>
      <p:sp>
        <p:nvSpPr>
          <p:cNvPr id="95" name="Google Shape;95;p15"/>
          <p:cNvSpPr txBox="1">
            <a:spLocks noGrp="1"/>
          </p:cNvSpPr>
          <p:nvPr>
            <p:ph type="subTitle" idx="1"/>
          </p:nvPr>
        </p:nvSpPr>
        <p:spPr>
          <a:xfrm>
            <a:off x="1567326" y="2782913"/>
            <a:ext cx="6927900" cy="7154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it-IT"/>
              <a:t>Metriche utilizzate ed </a:t>
            </a:r>
            <a:r>
              <a:rPr lang="it-IT" err="1"/>
              <a:t>evaluation</a:t>
            </a:r>
            <a:r>
              <a:rPr lang="it-IT"/>
              <a:t> del modello</a:t>
            </a:r>
          </a:p>
        </p:txBody>
      </p:sp>
      <p:sp>
        <p:nvSpPr>
          <p:cNvPr id="96" name="Google Shape;96;p15"/>
          <p:cNvSpPr txBox="1"/>
          <p:nvPr/>
        </p:nvSpPr>
        <p:spPr>
          <a:xfrm>
            <a:off x="526358" y="2279925"/>
            <a:ext cx="802500" cy="5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000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rPr>
              <a:t>7</a:t>
            </a:r>
            <a:endParaRPr sz="3000">
              <a:solidFill>
                <a:srgbClr val="2E3037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97" name="Google Shape;97;p15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8499653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182EB0D-5B91-480B-AF8C-B2AAFDF8E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Evaluation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7EFCD918-AA58-4314-BC8E-4899F74DF9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498" y="1086798"/>
            <a:ext cx="6858000" cy="2258381"/>
          </a:xfrm>
        </p:spPr>
        <p:txBody>
          <a:bodyPr/>
          <a:lstStyle/>
          <a:p>
            <a:r>
              <a:rPr lang="it-IT" sz="1800"/>
              <a:t>Dataset completo</a:t>
            </a:r>
          </a:p>
          <a:p>
            <a:pPr lvl="1"/>
            <a:r>
              <a:rPr lang="it-IT" sz="1600"/>
              <a:t>Test set</a:t>
            </a:r>
          </a:p>
          <a:p>
            <a:r>
              <a:rPr lang="it-IT" sz="1800"/>
              <a:t>Obiettivi</a:t>
            </a:r>
          </a:p>
          <a:p>
            <a:pPr lvl="1"/>
            <a:r>
              <a:rPr lang="it-IT" sz="1600"/>
              <a:t>Valutare le prestazioni dei modelli addestrati in termini di metriche</a:t>
            </a:r>
          </a:p>
          <a:p>
            <a:pPr lvl="1"/>
            <a:r>
              <a:rPr lang="it-IT" sz="1600"/>
              <a:t>Valutare visivamente i risultati dei modelli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17DD565-BB47-4ABC-9E72-A430810F30D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55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0851105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58550AD-EC1F-4D13-8F0B-B6FE2731B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Metriche di valutazione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4A7E4A37-D8B1-4C6E-9BBB-2F865E143D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1800"/>
              <a:t>Le prestazioni della </a:t>
            </a:r>
            <a:r>
              <a:rPr lang="it-IT" sz="1800" err="1"/>
              <a:t>Mask</a:t>
            </a:r>
            <a:r>
              <a:rPr lang="it-IT" sz="1800"/>
              <a:t> R-CNN si misurano in termini di </a:t>
            </a:r>
            <a:r>
              <a:rPr lang="it-IT" sz="1800" b="1" err="1"/>
              <a:t>Average</a:t>
            </a:r>
            <a:r>
              <a:rPr lang="it-IT" sz="1800" b="1"/>
              <a:t> Precision </a:t>
            </a:r>
            <a:r>
              <a:rPr lang="it-IT" sz="1800"/>
              <a:t>(</a:t>
            </a:r>
            <a:r>
              <a:rPr lang="it-IT" sz="1800" b="1"/>
              <a:t>AP</a:t>
            </a:r>
            <a:r>
              <a:rPr lang="it-IT" sz="1800"/>
              <a:t>), definita a partire da altre metriche:</a:t>
            </a:r>
          </a:p>
          <a:p>
            <a:pPr lvl="1"/>
            <a:r>
              <a:rPr lang="it-IT" sz="1600" err="1"/>
              <a:t>Intersection</a:t>
            </a:r>
            <a:r>
              <a:rPr lang="it-IT" sz="1600"/>
              <a:t> over Union (</a:t>
            </a:r>
            <a:r>
              <a:rPr lang="it-IT" sz="1600" err="1"/>
              <a:t>IoU</a:t>
            </a:r>
            <a:r>
              <a:rPr lang="it-IT" sz="1600"/>
              <a:t>)</a:t>
            </a:r>
          </a:p>
          <a:p>
            <a:pPr lvl="1"/>
            <a:r>
              <a:rPr lang="it-IT" sz="1600"/>
              <a:t>Precision e Recall</a:t>
            </a:r>
          </a:p>
          <a:p>
            <a:pPr lvl="1"/>
            <a:r>
              <a:rPr lang="it-IT" sz="1600"/>
              <a:t>Precision – Recall Curve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BBE6BE86-B584-43BA-A693-D2CC84F3D7E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56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38152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58550AD-EC1F-4D13-8F0B-B6FE2731B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err="1"/>
              <a:t>Intersection</a:t>
            </a:r>
            <a:r>
              <a:rPr lang="it-IT"/>
              <a:t> over Union (</a:t>
            </a:r>
            <a:r>
              <a:rPr lang="it-IT" err="1"/>
              <a:t>IoU</a:t>
            </a:r>
            <a:r>
              <a:rPr lang="it-IT"/>
              <a:t>)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4A7E4A37-D8B1-4C6E-9BBB-2F865E143D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1800"/>
              <a:t>Rapporto tra intersezione e unione della </a:t>
            </a:r>
            <a:r>
              <a:rPr lang="it-IT" sz="1800" i="1"/>
              <a:t>segmentation </a:t>
            </a:r>
            <a:r>
              <a:rPr lang="it-IT" sz="1800" i="1" err="1"/>
              <a:t>mask</a:t>
            </a:r>
            <a:r>
              <a:rPr lang="it-IT" sz="1800" i="1"/>
              <a:t> </a:t>
            </a:r>
            <a:r>
              <a:rPr lang="it-IT" sz="1800"/>
              <a:t>predetta e della </a:t>
            </a:r>
            <a:r>
              <a:rPr lang="it-IT" sz="1800" i="1"/>
              <a:t>segmentation</a:t>
            </a:r>
            <a:r>
              <a:rPr lang="it-IT" sz="1800"/>
              <a:t> </a:t>
            </a:r>
            <a:r>
              <a:rPr lang="it-IT" sz="1800" i="1" err="1"/>
              <a:t>mask</a:t>
            </a:r>
            <a:r>
              <a:rPr lang="it-IT" sz="1800" i="1"/>
              <a:t> </a:t>
            </a:r>
            <a:r>
              <a:rPr lang="it-IT" sz="1800"/>
              <a:t>della ground truth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BBE6BE86-B584-43BA-A693-D2CC84F3D7E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57</a:t>
            </a:fld>
            <a:endParaRPr lang="it-IT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4F57DCBF-F064-47EF-B670-1E8416D2DF04}"/>
              </a:ext>
            </a:extLst>
          </p:cNvPr>
          <p:cNvSpPr/>
          <p:nvPr/>
        </p:nvSpPr>
        <p:spPr>
          <a:xfrm>
            <a:off x="4702176" y="2407443"/>
            <a:ext cx="792955" cy="800100"/>
          </a:xfrm>
          <a:prstGeom prst="rect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733FEFF3-1F19-4B38-A217-68CF52FE8077}"/>
              </a:ext>
            </a:extLst>
          </p:cNvPr>
          <p:cNvSpPr/>
          <p:nvPr/>
        </p:nvSpPr>
        <p:spPr>
          <a:xfrm>
            <a:off x="4893119" y="2511386"/>
            <a:ext cx="907954" cy="592214"/>
          </a:xfrm>
          <a:prstGeom prst="rect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CFC502B6-0A81-416F-A488-DD0F221570C1}"/>
              </a:ext>
            </a:extLst>
          </p:cNvPr>
          <p:cNvSpPr/>
          <p:nvPr/>
        </p:nvSpPr>
        <p:spPr>
          <a:xfrm>
            <a:off x="4893119" y="2511385"/>
            <a:ext cx="602012" cy="592214"/>
          </a:xfrm>
          <a:prstGeom prst="rect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55886BBC-D55B-4F08-A06C-21A79E7FF296}"/>
              </a:ext>
            </a:extLst>
          </p:cNvPr>
          <p:cNvCxnSpPr>
            <a:cxnSpLocks/>
          </p:cNvCxnSpPr>
          <p:nvPr/>
        </p:nvCxnSpPr>
        <p:spPr>
          <a:xfrm>
            <a:off x="4586287" y="3399693"/>
            <a:ext cx="1521619" cy="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6AEE17EF-DDD1-4D12-9D10-4216BD1998DD}"/>
                  </a:ext>
                </a:extLst>
              </p:cNvPr>
              <p:cNvSpPr txBox="1"/>
              <p:nvPr/>
            </p:nvSpPr>
            <p:spPr>
              <a:xfrm>
                <a:off x="2724555" y="3064816"/>
                <a:ext cx="1772260" cy="6126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81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8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𝐼𝑜𝑈</m:t>
                      </m:r>
                      <m:r>
                        <a:rPr lang="it-IT" sz="18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it-IT" sz="18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18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it-IT" sz="18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∩</m:t>
                          </m:r>
                          <m:r>
                            <a:rPr lang="it-IT" sz="18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num>
                        <m:den>
                          <m:r>
                            <a:rPr lang="it-IT" sz="18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it-IT" sz="18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∪</m:t>
                          </m:r>
                          <m:r>
                            <a:rPr lang="it-IT" sz="18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den>
                      </m:f>
                      <m:r>
                        <a:rPr lang="it-IT" sz="18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it-IT" sz="1800" b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6AEE17EF-DDD1-4D12-9D10-4216BD1998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4555" y="3064816"/>
                <a:ext cx="1772260" cy="61260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ttangolo 9">
            <a:extLst>
              <a:ext uri="{FF2B5EF4-FFF2-40B4-BE49-F238E27FC236}">
                <a16:creationId xmlns:a16="http://schemas.microsoft.com/office/drawing/2014/main" id="{E987C8FE-9EE0-49CD-92D4-39F351DF5B38}"/>
              </a:ext>
            </a:extLst>
          </p:cNvPr>
          <p:cNvSpPr/>
          <p:nvPr/>
        </p:nvSpPr>
        <p:spPr>
          <a:xfrm>
            <a:off x="4702176" y="3591844"/>
            <a:ext cx="792955" cy="8001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A76C0970-3889-4C5C-9D9B-AABFE602DC78}"/>
              </a:ext>
            </a:extLst>
          </p:cNvPr>
          <p:cNvSpPr/>
          <p:nvPr/>
        </p:nvSpPr>
        <p:spPr>
          <a:xfrm>
            <a:off x="4893119" y="3695787"/>
            <a:ext cx="907954" cy="592214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8093236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B6CCEE6-5A5A-449C-8474-E1C6495DC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Precision e Recall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testo 2">
                <a:extLst>
                  <a:ext uri="{FF2B5EF4-FFF2-40B4-BE49-F238E27FC236}">
                    <a16:creationId xmlns:a16="http://schemas.microsoft.com/office/drawing/2014/main" id="{CE31A4A3-C448-423A-8D87-46250B2C81BA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01600" indent="0" algn="ctr">
                  <a:buNone/>
                </a:pPr>
                <a:r>
                  <a:rPr lang="it-IT" sz="1800">
                    <a:solidFill>
                      <a:schemeClr val="accent1"/>
                    </a:solidFill>
                  </a:rPr>
                  <a:t>Precision</a:t>
                </a:r>
              </a:p>
              <a:p>
                <a:pPr marL="101600" indent="0" algn="ctr">
                  <a:buNone/>
                </a:pPr>
                <a:r>
                  <a:rPr lang="it-IT" sz="1600">
                    <a:solidFill>
                      <a:schemeClr val="tx2"/>
                    </a:solidFill>
                  </a:rPr>
                  <a:t>Istanze rilevanti restituite rispetto al totale delle istanze restituite</a:t>
                </a:r>
                <a:br>
                  <a:rPr lang="it-IT" sz="1600">
                    <a:solidFill>
                      <a:schemeClr val="tx2"/>
                    </a:solidFill>
                  </a:rPr>
                </a:br>
                <a:br>
                  <a:rPr lang="it-IT" sz="1600">
                    <a:solidFill>
                      <a:schemeClr val="tx2"/>
                    </a:solidFill>
                  </a:rPr>
                </a:br>
                <a:endParaRPr lang="it-IT" sz="1600">
                  <a:solidFill>
                    <a:schemeClr val="tx2"/>
                  </a:solidFill>
                </a:endParaRPr>
              </a:p>
              <a:p>
                <a:pPr marL="1016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8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it-IT" sz="18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it-IT" sz="18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18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it-IT" sz="18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it-IT" sz="18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it-IT" sz="18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𝐹𝑃</m:t>
                          </m:r>
                        </m:den>
                      </m:f>
                    </m:oMath>
                  </m:oMathPara>
                </a14:m>
                <a:endParaRPr lang="it-IT" sz="1600">
                  <a:solidFill>
                    <a:schemeClr val="tx2"/>
                  </a:solidFill>
                </a:endParaRPr>
              </a:p>
              <a:p>
                <a:pPr marL="101600" indent="0" algn="ctr">
                  <a:buNone/>
                </a:pPr>
                <a:endParaRPr lang="it-IT"/>
              </a:p>
            </p:txBody>
          </p:sp>
        </mc:Choice>
        <mc:Fallback xmlns="">
          <p:sp>
            <p:nvSpPr>
              <p:cNvPr id="3" name="Segnaposto testo 2">
                <a:extLst>
                  <a:ext uri="{FF2B5EF4-FFF2-40B4-BE49-F238E27FC236}">
                    <a16:creationId xmlns:a16="http://schemas.microsoft.com/office/drawing/2014/main" id="{CE31A4A3-C448-423A-8D87-46250B2C81B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3"/>
                <a:stretch>
                  <a:fillRect r="-2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Segnaposto testo 3">
                <a:extLst>
                  <a:ext uri="{FF2B5EF4-FFF2-40B4-BE49-F238E27FC236}">
                    <a16:creationId xmlns:a16="http://schemas.microsoft.com/office/drawing/2014/main" id="{B4001515-0EAD-4A8E-996C-073CE7194A84}"/>
                  </a:ext>
                </a:extLst>
              </p:cNvPr>
              <p:cNvSpPr>
                <a:spLocks noGrp="1"/>
              </p:cNvSpPr>
              <p:nvPr>
                <p:ph type="body" idx="2"/>
              </p:nvPr>
            </p:nvSpPr>
            <p:spPr/>
            <p:txBody>
              <a:bodyPr/>
              <a:lstStyle/>
              <a:p>
                <a:pPr marL="101600" indent="0" algn="ctr">
                  <a:buNone/>
                </a:pPr>
                <a:r>
                  <a:rPr lang="it-IT" sz="1800">
                    <a:solidFill>
                      <a:schemeClr val="accent1"/>
                    </a:solidFill>
                  </a:rPr>
                  <a:t>Recall</a:t>
                </a:r>
              </a:p>
              <a:p>
                <a:pPr marL="101600" indent="0" algn="ctr">
                  <a:buNone/>
                </a:pPr>
                <a:r>
                  <a:rPr lang="it-IT" sz="1600">
                    <a:solidFill>
                      <a:schemeClr val="tx2"/>
                    </a:solidFill>
                  </a:rPr>
                  <a:t>Istanze rilevanti restituite rispetto al totale delle istanze rilevanti</a:t>
                </a:r>
                <a:br>
                  <a:rPr lang="it-IT" sz="1600">
                    <a:solidFill>
                      <a:schemeClr val="tx2"/>
                    </a:solidFill>
                  </a:rPr>
                </a:br>
                <a:br>
                  <a:rPr lang="it-IT" sz="1600">
                    <a:solidFill>
                      <a:schemeClr val="tx2"/>
                    </a:solidFill>
                  </a:rPr>
                </a:br>
                <a:br>
                  <a:rPr lang="it-IT" sz="1800">
                    <a:solidFill>
                      <a:schemeClr val="accent1"/>
                    </a:solidFill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80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it-IT" sz="180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it-IT" sz="18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18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it-IT" sz="18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it-IT" sz="18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it-IT" sz="18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𝐹𝑁</m:t>
                          </m:r>
                        </m:den>
                      </m:f>
                    </m:oMath>
                  </m:oMathPara>
                </a14:m>
                <a:endParaRPr lang="it-IT" sz="1800">
                  <a:solidFill>
                    <a:schemeClr val="tx2"/>
                  </a:solidFill>
                </a:endParaRPr>
              </a:p>
              <a:p>
                <a:pPr marL="101600" indent="0" algn="ctr">
                  <a:buNone/>
                </a:pPr>
                <a:endParaRPr lang="it-IT" sz="180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" name="Segnaposto testo 3">
                <a:extLst>
                  <a:ext uri="{FF2B5EF4-FFF2-40B4-BE49-F238E27FC236}">
                    <a16:creationId xmlns:a16="http://schemas.microsoft.com/office/drawing/2014/main" id="{B4001515-0EAD-4A8E-996C-073CE7194A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2"/>
              </p:nvPr>
            </p:nvSpPr>
            <p:spPr>
              <a:blipFill>
                <a:blip r:embed="rId4"/>
                <a:stretch>
                  <a:fillRect r="-2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3F28DAF3-6F9F-46DA-93F5-70A45BAEC01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58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6705113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792B382-1C72-4873-8FC7-9D6A54BBE2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Precision – Recall Curve (Esempio)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7044E4CC-26E7-46D9-9121-BE0AD69951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1800"/>
              <a:t>Si evidenzia la differenza tra le </a:t>
            </a:r>
            <a:r>
              <a:rPr lang="it-IT" sz="1800">
                <a:solidFill>
                  <a:srgbClr val="FF3300"/>
                </a:solidFill>
              </a:rPr>
              <a:t>istanze predette </a:t>
            </a:r>
            <a:r>
              <a:rPr lang="it-IT" sz="1800"/>
              <a:t>e le </a:t>
            </a:r>
            <a:r>
              <a:rPr lang="it-IT" sz="1800">
                <a:solidFill>
                  <a:srgbClr val="92D050"/>
                </a:solidFill>
              </a:rPr>
              <a:t>istanze della ground truth</a:t>
            </a:r>
          </a:p>
          <a:p>
            <a:pPr lvl="1"/>
            <a:r>
              <a:rPr lang="it-IT" sz="1600">
                <a:solidFill>
                  <a:schemeClr val="accent6"/>
                </a:solidFill>
              </a:rPr>
              <a:t>Per ogni coppia di istanze (predizione – ground truth) si calcola la </a:t>
            </a:r>
            <a:r>
              <a:rPr lang="it-IT" sz="1600" err="1">
                <a:solidFill>
                  <a:schemeClr val="accent6"/>
                </a:solidFill>
              </a:rPr>
              <a:t>IoU</a:t>
            </a:r>
            <a:endParaRPr lang="it-IT" sz="1600">
              <a:solidFill>
                <a:schemeClr val="accent6"/>
              </a:solidFill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B5C5A1F-41E1-449D-8187-A600EF19021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59</a:t>
            </a:fld>
            <a:endParaRPr lang="it-IT"/>
          </a:p>
        </p:txBody>
      </p:sp>
      <p:graphicFrame>
        <p:nvGraphicFramePr>
          <p:cNvPr id="9" name="Diagramma 8">
            <a:extLst>
              <a:ext uri="{FF2B5EF4-FFF2-40B4-BE49-F238E27FC236}">
                <a16:creationId xmlns:a16="http://schemas.microsoft.com/office/drawing/2014/main" id="{BB492A5A-6EE5-4AA5-8F90-D95B6AE6D52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4736561"/>
              </p:ext>
            </p:extLst>
          </p:nvPr>
        </p:nvGraphicFramePr>
        <p:xfrm>
          <a:off x="1268276" y="2471738"/>
          <a:ext cx="6607447" cy="33179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2357303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39"/>
          <p:cNvSpPr txBox="1">
            <a:spLocks noGrp="1"/>
          </p:cNvSpPr>
          <p:nvPr>
            <p:ph type="title"/>
          </p:nvPr>
        </p:nvSpPr>
        <p:spPr>
          <a:xfrm>
            <a:off x="1165475" y="549649"/>
            <a:ext cx="6858000" cy="34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err="1"/>
              <a:t>Overview</a:t>
            </a:r>
            <a:r>
              <a:rPr lang="it-IT"/>
              <a:t> del processo</a:t>
            </a:r>
            <a:endParaRPr/>
          </a:p>
        </p:txBody>
      </p:sp>
      <p:sp>
        <p:nvSpPr>
          <p:cNvPr id="408" name="Google Shape;408;p39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409" name="Google Shape;409;p39"/>
          <p:cNvSpPr/>
          <p:nvPr/>
        </p:nvSpPr>
        <p:spPr>
          <a:xfrm>
            <a:off x="-2" y="2388226"/>
            <a:ext cx="9195621" cy="1011208"/>
          </a:xfrm>
          <a:custGeom>
            <a:avLst/>
            <a:gdLst>
              <a:gd name="connsiteX0" fmla="*/ 12192000 w 12192000"/>
              <a:gd name="connsiteY0" fmla="*/ 0 h 1352574"/>
              <a:gd name="connsiteX1" fmla="*/ 10837333 w 12192000"/>
              <a:gd name="connsiteY1" fmla="*/ 4515 h 1352574"/>
              <a:gd name="connsiteX2" fmla="*/ 10160000 w 12192000"/>
              <a:gd name="connsiteY2" fmla="*/ 678544 h 1352574"/>
              <a:gd name="connsiteX3" fmla="*/ 10160000 w 12192000"/>
              <a:gd name="connsiteY3" fmla="*/ 678544 h 1352574"/>
              <a:gd name="connsiteX4" fmla="*/ 9482667 w 12192000"/>
              <a:gd name="connsiteY4" fmla="*/ 1352574 h 1352574"/>
              <a:gd name="connsiteX5" fmla="*/ 9482667 w 12192000"/>
              <a:gd name="connsiteY5" fmla="*/ 1352574 h 1352574"/>
              <a:gd name="connsiteX6" fmla="*/ 8805333 w 12192000"/>
              <a:gd name="connsiteY6" fmla="*/ 678544 h 1352574"/>
              <a:gd name="connsiteX7" fmla="*/ 8805333 w 12192000"/>
              <a:gd name="connsiteY7" fmla="*/ 678544 h 1352574"/>
              <a:gd name="connsiteX8" fmla="*/ 8128000 w 12192000"/>
              <a:gd name="connsiteY8" fmla="*/ 4515 h 1352574"/>
              <a:gd name="connsiteX9" fmla="*/ 8128000 w 12192000"/>
              <a:gd name="connsiteY9" fmla="*/ 4515 h 1352574"/>
              <a:gd name="connsiteX10" fmla="*/ 7450667 w 12192000"/>
              <a:gd name="connsiteY10" fmla="*/ 678544 h 1352574"/>
              <a:gd name="connsiteX11" fmla="*/ 7450667 w 12192000"/>
              <a:gd name="connsiteY11" fmla="*/ 678544 h 1352574"/>
              <a:gd name="connsiteX12" fmla="*/ 6773334 w 12192000"/>
              <a:gd name="connsiteY12" fmla="*/ 1352574 h 1352574"/>
              <a:gd name="connsiteX13" fmla="*/ 6773334 w 12192000"/>
              <a:gd name="connsiteY13" fmla="*/ 1352574 h 1352574"/>
              <a:gd name="connsiteX14" fmla="*/ 6096000 w 12192000"/>
              <a:gd name="connsiteY14" fmla="*/ 678544 h 1352574"/>
              <a:gd name="connsiteX15" fmla="*/ 6096000 w 12192000"/>
              <a:gd name="connsiteY15" fmla="*/ 678544 h 1352574"/>
              <a:gd name="connsiteX16" fmla="*/ 5418667 w 12192000"/>
              <a:gd name="connsiteY16" fmla="*/ 4515 h 1352574"/>
              <a:gd name="connsiteX17" fmla="*/ 5418667 w 12192000"/>
              <a:gd name="connsiteY17" fmla="*/ 4515 h 1352574"/>
              <a:gd name="connsiteX18" fmla="*/ 4741334 w 12192000"/>
              <a:gd name="connsiteY18" fmla="*/ 678544 h 1352574"/>
              <a:gd name="connsiteX19" fmla="*/ 4741334 w 12192000"/>
              <a:gd name="connsiteY19" fmla="*/ 678544 h 1352574"/>
              <a:gd name="connsiteX20" fmla="*/ 4064000 w 12192000"/>
              <a:gd name="connsiteY20" fmla="*/ 1352574 h 1352574"/>
              <a:gd name="connsiteX21" fmla="*/ 4064000 w 12192000"/>
              <a:gd name="connsiteY21" fmla="*/ 1352574 h 1352574"/>
              <a:gd name="connsiteX22" fmla="*/ 3386667 w 12192000"/>
              <a:gd name="connsiteY22" fmla="*/ 678544 h 1352574"/>
              <a:gd name="connsiteX23" fmla="*/ 3386667 w 12192000"/>
              <a:gd name="connsiteY23" fmla="*/ 678544 h 1352574"/>
              <a:gd name="connsiteX24" fmla="*/ 2709333 w 12192000"/>
              <a:gd name="connsiteY24" fmla="*/ 4515 h 1352574"/>
              <a:gd name="connsiteX25" fmla="*/ 2709333 w 12192000"/>
              <a:gd name="connsiteY25" fmla="*/ 4515 h 1352574"/>
              <a:gd name="connsiteX26" fmla="*/ 2032000 w 12192000"/>
              <a:gd name="connsiteY26" fmla="*/ 678544 h 1352574"/>
              <a:gd name="connsiteX27" fmla="*/ 2032000 w 12192000"/>
              <a:gd name="connsiteY27" fmla="*/ 678544 h 1352574"/>
              <a:gd name="connsiteX28" fmla="*/ 1354667 w 12192000"/>
              <a:gd name="connsiteY28" fmla="*/ 1352574 h 1352574"/>
              <a:gd name="connsiteX29" fmla="*/ 0 w 12192000"/>
              <a:gd name="connsiteY29" fmla="*/ 1352574 h 1352574"/>
              <a:gd name="connsiteX0" fmla="*/ 11530387 w 11530387"/>
              <a:gd name="connsiteY0" fmla="*/ 671297 h 1348059"/>
              <a:gd name="connsiteX1" fmla="*/ 10837333 w 11530387"/>
              <a:gd name="connsiteY1" fmla="*/ 0 h 1348059"/>
              <a:gd name="connsiteX2" fmla="*/ 10160000 w 11530387"/>
              <a:gd name="connsiteY2" fmla="*/ 674029 h 1348059"/>
              <a:gd name="connsiteX3" fmla="*/ 10160000 w 11530387"/>
              <a:gd name="connsiteY3" fmla="*/ 674029 h 1348059"/>
              <a:gd name="connsiteX4" fmla="*/ 9482667 w 11530387"/>
              <a:gd name="connsiteY4" fmla="*/ 1348059 h 1348059"/>
              <a:gd name="connsiteX5" fmla="*/ 9482667 w 11530387"/>
              <a:gd name="connsiteY5" fmla="*/ 1348059 h 1348059"/>
              <a:gd name="connsiteX6" fmla="*/ 8805333 w 11530387"/>
              <a:gd name="connsiteY6" fmla="*/ 674029 h 1348059"/>
              <a:gd name="connsiteX7" fmla="*/ 8805333 w 11530387"/>
              <a:gd name="connsiteY7" fmla="*/ 674029 h 1348059"/>
              <a:gd name="connsiteX8" fmla="*/ 8128000 w 11530387"/>
              <a:gd name="connsiteY8" fmla="*/ 0 h 1348059"/>
              <a:gd name="connsiteX9" fmla="*/ 8128000 w 11530387"/>
              <a:gd name="connsiteY9" fmla="*/ 0 h 1348059"/>
              <a:gd name="connsiteX10" fmla="*/ 7450667 w 11530387"/>
              <a:gd name="connsiteY10" fmla="*/ 674029 h 1348059"/>
              <a:gd name="connsiteX11" fmla="*/ 7450667 w 11530387"/>
              <a:gd name="connsiteY11" fmla="*/ 674029 h 1348059"/>
              <a:gd name="connsiteX12" fmla="*/ 6773334 w 11530387"/>
              <a:gd name="connsiteY12" fmla="*/ 1348059 h 1348059"/>
              <a:gd name="connsiteX13" fmla="*/ 6773334 w 11530387"/>
              <a:gd name="connsiteY13" fmla="*/ 1348059 h 1348059"/>
              <a:gd name="connsiteX14" fmla="*/ 6096000 w 11530387"/>
              <a:gd name="connsiteY14" fmla="*/ 674029 h 1348059"/>
              <a:gd name="connsiteX15" fmla="*/ 6096000 w 11530387"/>
              <a:gd name="connsiteY15" fmla="*/ 674029 h 1348059"/>
              <a:gd name="connsiteX16" fmla="*/ 5418667 w 11530387"/>
              <a:gd name="connsiteY16" fmla="*/ 0 h 1348059"/>
              <a:gd name="connsiteX17" fmla="*/ 5418667 w 11530387"/>
              <a:gd name="connsiteY17" fmla="*/ 0 h 1348059"/>
              <a:gd name="connsiteX18" fmla="*/ 4741334 w 11530387"/>
              <a:gd name="connsiteY18" fmla="*/ 674029 h 1348059"/>
              <a:gd name="connsiteX19" fmla="*/ 4741334 w 11530387"/>
              <a:gd name="connsiteY19" fmla="*/ 674029 h 1348059"/>
              <a:gd name="connsiteX20" fmla="*/ 4064000 w 11530387"/>
              <a:gd name="connsiteY20" fmla="*/ 1348059 h 1348059"/>
              <a:gd name="connsiteX21" fmla="*/ 4064000 w 11530387"/>
              <a:gd name="connsiteY21" fmla="*/ 1348059 h 1348059"/>
              <a:gd name="connsiteX22" fmla="*/ 3386667 w 11530387"/>
              <a:gd name="connsiteY22" fmla="*/ 674029 h 1348059"/>
              <a:gd name="connsiteX23" fmla="*/ 3386667 w 11530387"/>
              <a:gd name="connsiteY23" fmla="*/ 674029 h 1348059"/>
              <a:gd name="connsiteX24" fmla="*/ 2709333 w 11530387"/>
              <a:gd name="connsiteY24" fmla="*/ 0 h 1348059"/>
              <a:gd name="connsiteX25" fmla="*/ 2709333 w 11530387"/>
              <a:gd name="connsiteY25" fmla="*/ 0 h 1348059"/>
              <a:gd name="connsiteX26" fmla="*/ 2032000 w 11530387"/>
              <a:gd name="connsiteY26" fmla="*/ 674029 h 1348059"/>
              <a:gd name="connsiteX27" fmla="*/ 2032000 w 11530387"/>
              <a:gd name="connsiteY27" fmla="*/ 674029 h 1348059"/>
              <a:gd name="connsiteX28" fmla="*/ 1354667 w 11530387"/>
              <a:gd name="connsiteY28" fmla="*/ 1348059 h 1348059"/>
              <a:gd name="connsiteX29" fmla="*/ 0 w 11530387"/>
              <a:gd name="connsiteY29" fmla="*/ 1348059 h 1348059"/>
              <a:gd name="connsiteX0" fmla="*/ 11530387 w 11545927"/>
              <a:gd name="connsiteY0" fmla="*/ 751641 h 1428403"/>
              <a:gd name="connsiteX1" fmla="*/ 10837333 w 11545927"/>
              <a:gd name="connsiteY1" fmla="*/ 80344 h 1428403"/>
              <a:gd name="connsiteX2" fmla="*/ 10160000 w 11545927"/>
              <a:gd name="connsiteY2" fmla="*/ 754373 h 1428403"/>
              <a:gd name="connsiteX3" fmla="*/ 10160000 w 11545927"/>
              <a:gd name="connsiteY3" fmla="*/ 754373 h 1428403"/>
              <a:gd name="connsiteX4" fmla="*/ 9482667 w 11545927"/>
              <a:gd name="connsiteY4" fmla="*/ 1428403 h 1428403"/>
              <a:gd name="connsiteX5" fmla="*/ 9482667 w 11545927"/>
              <a:gd name="connsiteY5" fmla="*/ 1428403 h 1428403"/>
              <a:gd name="connsiteX6" fmla="*/ 8805333 w 11545927"/>
              <a:gd name="connsiteY6" fmla="*/ 754373 h 1428403"/>
              <a:gd name="connsiteX7" fmla="*/ 8805333 w 11545927"/>
              <a:gd name="connsiteY7" fmla="*/ 754373 h 1428403"/>
              <a:gd name="connsiteX8" fmla="*/ 8128000 w 11545927"/>
              <a:gd name="connsiteY8" fmla="*/ 80344 h 1428403"/>
              <a:gd name="connsiteX9" fmla="*/ 8128000 w 11545927"/>
              <a:gd name="connsiteY9" fmla="*/ 80344 h 1428403"/>
              <a:gd name="connsiteX10" fmla="*/ 7450667 w 11545927"/>
              <a:gd name="connsiteY10" fmla="*/ 754373 h 1428403"/>
              <a:gd name="connsiteX11" fmla="*/ 7450667 w 11545927"/>
              <a:gd name="connsiteY11" fmla="*/ 754373 h 1428403"/>
              <a:gd name="connsiteX12" fmla="*/ 6773334 w 11545927"/>
              <a:gd name="connsiteY12" fmla="*/ 1428403 h 1428403"/>
              <a:gd name="connsiteX13" fmla="*/ 6773334 w 11545927"/>
              <a:gd name="connsiteY13" fmla="*/ 1428403 h 1428403"/>
              <a:gd name="connsiteX14" fmla="*/ 6096000 w 11545927"/>
              <a:gd name="connsiteY14" fmla="*/ 754373 h 1428403"/>
              <a:gd name="connsiteX15" fmla="*/ 6096000 w 11545927"/>
              <a:gd name="connsiteY15" fmla="*/ 754373 h 1428403"/>
              <a:gd name="connsiteX16" fmla="*/ 5418667 w 11545927"/>
              <a:gd name="connsiteY16" fmla="*/ 80344 h 1428403"/>
              <a:gd name="connsiteX17" fmla="*/ 5418667 w 11545927"/>
              <a:gd name="connsiteY17" fmla="*/ 80344 h 1428403"/>
              <a:gd name="connsiteX18" fmla="*/ 4741334 w 11545927"/>
              <a:gd name="connsiteY18" fmla="*/ 754373 h 1428403"/>
              <a:gd name="connsiteX19" fmla="*/ 4741334 w 11545927"/>
              <a:gd name="connsiteY19" fmla="*/ 754373 h 1428403"/>
              <a:gd name="connsiteX20" fmla="*/ 4064000 w 11545927"/>
              <a:gd name="connsiteY20" fmla="*/ 1428403 h 1428403"/>
              <a:gd name="connsiteX21" fmla="*/ 4064000 w 11545927"/>
              <a:gd name="connsiteY21" fmla="*/ 1428403 h 1428403"/>
              <a:gd name="connsiteX22" fmla="*/ 3386667 w 11545927"/>
              <a:gd name="connsiteY22" fmla="*/ 754373 h 1428403"/>
              <a:gd name="connsiteX23" fmla="*/ 3386667 w 11545927"/>
              <a:gd name="connsiteY23" fmla="*/ 754373 h 1428403"/>
              <a:gd name="connsiteX24" fmla="*/ 2709333 w 11545927"/>
              <a:gd name="connsiteY24" fmla="*/ 80344 h 1428403"/>
              <a:gd name="connsiteX25" fmla="*/ 2709333 w 11545927"/>
              <a:gd name="connsiteY25" fmla="*/ 80344 h 1428403"/>
              <a:gd name="connsiteX26" fmla="*/ 2032000 w 11545927"/>
              <a:gd name="connsiteY26" fmla="*/ 754373 h 1428403"/>
              <a:gd name="connsiteX27" fmla="*/ 2032000 w 11545927"/>
              <a:gd name="connsiteY27" fmla="*/ 754373 h 1428403"/>
              <a:gd name="connsiteX28" fmla="*/ 1354667 w 11545927"/>
              <a:gd name="connsiteY28" fmla="*/ 1428403 h 1428403"/>
              <a:gd name="connsiteX29" fmla="*/ 0 w 11545927"/>
              <a:gd name="connsiteY29" fmla="*/ 1428403 h 1428403"/>
              <a:gd name="connsiteX0" fmla="*/ 12161697 w 12169698"/>
              <a:gd name="connsiteY0" fmla="*/ 541892 h 1889898"/>
              <a:gd name="connsiteX1" fmla="*/ 10837333 w 12169698"/>
              <a:gd name="connsiteY1" fmla="*/ 541839 h 1889898"/>
              <a:gd name="connsiteX2" fmla="*/ 10160000 w 12169698"/>
              <a:gd name="connsiteY2" fmla="*/ 1215868 h 1889898"/>
              <a:gd name="connsiteX3" fmla="*/ 10160000 w 12169698"/>
              <a:gd name="connsiteY3" fmla="*/ 1215868 h 1889898"/>
              <a:gd name="connsiteX4" fmla="*/ 9482667 w 12169698"/>
              <a:gd name="connsiteY4" fmla="*/ 1889898 h 1889898"/>
              <a:gd name="connsiteX5" fmla="*/ 9482667 w 12169698"/>
              <a:gd name="connsiteY5" fmla="*/ 1889898 h 1889898"/>
              <a:gd name="connsiteX6" fmla="*/ 8805333 w 12169698"/>
              <a:gd name="connsiteY6" fmla="*/ 1215868 h 1889898"/>
              <a:gd name="connsiteX7" fmla="*/ 8805333 w 12169698"/>
              <a:gd name="connsiteY7" fmla="*/ 1215868 h 1889898"/>
              <a:gd name="connsiteX8" fmla="*/ 8128000 w 12169698"/>
              <a:gd name="connsiteY8" fmla="*/ 541839 h 1889898"/>
              <a:gd name="connsiteX9" fmla="*/ 8128000 w 12169698"/>
              <a:gd name="connsiteY9" fmla="*/ 541839 h 1889898"/>
              <a:gd name="connsiteX10" fmla="*/ 7450667 w 12169698"/>
              <a:gd name="connsiteY10" fmla="*/ 1215868 h 1889898"/>
              <a:gd name="connsiteX11" fmla="*/ 7450667 w 12169698"/>
              <a:gd name="connsiteY11" fmla="*/ 1215868 h 1889898"/>
              <a:gd name="connsiteX12" fmla="*/ 6773334 w 12169698"/>
              <a:gd name="connsiteY12" fmla="*/ 1889898 h 1889898"/>
              <a:gd name="connsiteX13" fmla="*/ 6773334 w 12169698"/>
              <a:gd name="connsiteY13" fmla="*/ 1889898 h 1889898"/>
              <a:gd name="connsiteX14" fmla="*/ 6096000 w 12169698"/>
              <a:gd name="connsiteY14" fmla="*/ 1215868 h 1889898"/>
              <a:gd name="connsiteX15" fmla="*/ 6096000 w 12169698"/>
              <a:gd name="connsiteY15" fmla="*/ 1215868 h 1889898"/>
              <a:gd name="connsiteX16" fmla="*/ 5418667 w 12169698"/>
              <a:gd name="connsiteY16" fmla="*/ 541839 h 1889898"/>
              <a:gd name="connsiteX17" fmla="*/ 5418667 w 12169698"/>
              <a:gd name="connsiteY17" fmla="*/ 541839 h 1889898"/>
              <a:gd name="connsiteX18" fmla="*/ 4741334 w 12169698"/>
              <a:gd name="connsiteY18" fmla="*/ 1215868 h 1889898"/>
              <a:gd name="connsiteX19" fmla="*/ 4741334 w 12169698"/>
              <a:gd name="connsiteY19" fmla="*/ 1215868 h 1889898"/>
              <a:gd name="connsiteX20" fmla="*/ 4064000 w 12169698"/>
              <a:gd name="connsiteY20" fmla="*/ 1889898 h 1889898"/>
              <a:gd name="connsiteX21" fmla="*/ 4064000 w 12169698"/>
              <a:gd name="connsiteY21" fmla="*/ 1889898 h 1889898"/>
              <a:gd name="connsiteX22" fmla="*/ 3386667 w 12169698"/>
              <a:gd name="connsiteY22" fmla="*/ 1215868 h 1889898"/>
              <a:gd name="connsiteX23" fmla="*/ 3386667 w 12169698"/>
              <a:gd name="connsiteY23" fmla="*/ 1215868 h 1889898"/>
              <a:gd name="connsiteX24" fmla="*/ 2709333 w 12169698"/>
              <a:gd name="connsiteY24" fmla="*/ 541839 h 1889898"/>
              <a:gd name="connsiteX25" fmla="*/ 2709333 w 12169698"/>
              <a:gd name="connsiteY25" fmla="*/ 541839 h 1889898"/>
              <a:gd name="connsiteX26" fmla="*/ 2032000 w 12169698"/>
              <a:gd name="connsiteY26" fmla="*/ 1215868 h 1889898"/>
              <a:gd name="connsiteX27" fmla="*/ 2032000 w 12169698"/>
              <a:gd name="connsiteY27" fmla="*/ 1215868 h 1889898"/>
              <a:gd name="connsiteX28" fmla="*/ 1354667 w 12169698"/>
              <a:gd name="connsiteY28" fmla="*/ 1889898 h 1889898"/>
              <a:gd name="connsiteX29" fmla="*/ 0 w 12169698"/>
              <a:gd name="connsiteY29" fmla="*/ 1889898 h 1889898"/>
              <a:gd name="connsiteX0" fmla="*/ 12161697 w 12161698"/>
              <a:gd name="connsiteY0" fmla="*/ 265 h 1348271"/>
              <a:gd name="connsiteX1" fmla="*/ 10837333 w 12161698"/>
              <a:gd name="connsiteY1" fmla="*/ 212 h 1348271"/>
              <a:gd name="connsiteX2" fmla="*/ 10160000 w 12161698"/>
              <a:gd name="connsiteY2" fmla="*/ 674241 h 1348271"/>
              <a:gd name="connsiteX3" fmla="*/ 10160000 w 12161698"/>
              <a:gd name="connsiteY3" fmla="*/ 674241 h 1348271"/>
              <a:gd name="connsiteX4" fmla="*/ 9482667 w 12161698"/>
              <a:gd name="connsiteY4" fmla="*/ 1348271 h 1348271"/>
              <a:gd name="connsiteX5" fmla="*/ 9482667 w 12161698"/>
              <a:gd name="connsiteY5" fmla="*/ 1348271 h 1348271"/>
              <a:gd name="connsiteX6" fmla="*/ 8805333 w 12161698"/>
              <a:gd name="connsiteY6" fmla="*/ 674241 h 1348271"/>
              <a:gd name="connsiteX7" fmla="*/ 8805333 w 12161698"/>
              <a:gd name="connsiteY7" fmla="*/ 674241 h 1348271"/>
              <a:gd name="connsiteX8" fmla="*/ 8128000 w 12161698"/>
              <a:gd name="connsiteY8" fmla="*/ 212 h 1348271"/>
              <a:gd name="connsiteX9" fmla="*/ 8128000 w 12161698"/>
              <a:gd name="connsiteY9" fmla="*/ 212 h 1348271"/>
              <a:gd name="connsiteX10" fmla="*/ 7450667 w 12161698"/>
              <a:gd name="connsiteY10" fmla="*/ 674241 h 1348271"/>
              <a:gd name="connsiteX11" fmla="*/ 7450667 w 12161698"/>
              <a:gd name="connsiteY11" fmla="*/ 674241 h 1348271"/>
              <a:gd name="connsiteX12" fmla="*/ 6773334 w 12161698"/>
              <a:gd name="connsiteY12" fmla="*/ 1348271 h 1348271"/>
              <a:gd name="connsiteX13" fmla="*/ 6773334 w 12161698"/>
              <a:gd name="connsiteY13" fmla="*/ 1348271 h 1348271"/>
              <a:gd name="connsiteX14" fmla="*/ 6096000 w 12161698"/>
              <a:gd name="connsiteY14" fmla="*/ 674241 h 1348271"/>
              <a:gd name="connsiteX15" fmla="*/ 6096000 w 12161698"/>
              <a:gd name="connsiteY15" fmla="*/ 674241 h 1348271"/>
              <a:gd name="connsiteX16" fmla="*/ 5418667 w 12161698"/>
              <a:gd name="connsiteY16" fmla="*/ 212 h 1348271"/>
              <a:gd name="connsiteX17" fmla="*/ 5418667 w 12161698"/>
              <a:gd name="connsiteY17" fmla="*/ 212 h 1348271"/>
              <a:gd name="connsiteX18" fmla="*/ 4741334 w 12161698"/>
              <a:gd name="connsiteY18" fmla="*/ 674241 h 1348271"/>
              <a:gd name="connsiteX19" fmla="*/ 4741334 w 12161698"/>
              <a:gd name="connsiteY19" fmla="*/ 674241 h 1348271"/>
              <a:gd name="connsiteX20" fmla="*/ 4064000 w 12161698"/>
              <a:gd name="connsiteY20" fmla="*/ 1348271 h 1348271"/>
              <a:gd name="connsiteX21" fmla="*/ 4064000 w 12161698"/>
              <a:gd name="connsiteY21" fmla="*/ 1348271 h 1348271"/>
              <a:gd name="connsiteX22" fmla="*/ 3386667 w 12161698"/>
              <a:gd name="connsiteY22" fmla="*/ 674241 h 1348271"/>
              <a:gd name="connsiteX23" fmla="*/ 3386667 w 12161698"/>
              <a:gd name="connsiteY23" fmla="*/ 674241 h 1348271"/>
              <a:gd name="connsiteX24" fmla="*/ 2709333 w 12161698"/>
              <a:gd name="connsiteY24" fmla="*/ 212 h 1348271"/>
              <a:gd name="connsiteX25" fmla="*/ 2709333 w 12161698"/>
              <a:gd name="connsiteY25" fmla="*/ 212 h 1348271"/>
              <a:gd name="connsiteX26" fmla="*/ 2032000 w 12161698"/>
              <a:gd name="connsiteY26" fmla="*/ 674241 h 1348271"/>
              <a:gd name="connsiteX27" fmla="*/ 2032000 w 12161698"/>
              <a:gd name="connsiteY27" fmla="*/ 674241 h 1348271"/>
              <a:gd name="connsiteX28" fmla="*/ 1354667 w 12161698"/>
              <a:gd name="connsiteY28" fmla="*/ 1348271 h 1348271"/>
              <a:gd name="connsiteX29" fmla="*/ 0 w 12161698"/>
              <a:gd name="connsiteY29" fmla="*/ 1348271 h 1348271"/>
              <a:gd name="connsiteX0" fmla="*/ 12156647 w 12156647"/>
              <a:gd name="connsiteY0" fmla="*/ 438417 h 1348059"/>
              <a:gd name="connsiteX1" fmla="*/ 10837333 w 12156647"/>
              <a:gd name="connsiteY1" fmla="*/ 0 h 1348059"/>
              <a:gd name="connsiteX2" fmla="*/ 10160000 w 12156647"/>
              <a:gd name="connsiteY2" fmla="*/ 674029 h 1348059"/>
              <a:gd name="connsiteX3" fmla="*/ 10160000 w 12156647"/>
              <a:gd name="connsiteY3" fmla="*/ 674029 h 1348059"/>
              <a:gd name="connsiteX4" fmla="*/ 9482667 w 12156647"/>
              <a:gd name="connsiteY4" fmla="*/ 1348059 h 1348059"/>
              <a:gd name="connsiteX5" fmla="*/ 9482667 w 12156647"/>
              <a:gd name="connsiteY5" fmla="*/ 1348059 h 1348059"/>
              <a:gd name="connsiteX6" fmla="*/ 8805333 w 12156647"/>
              <a:gd name="connsiteY6" fmla="*/ 674029 h 1348059"/>
              <a:gd name="connsiteX7" fmla="*/ 8805333 w 12156647"/>
              <a:gd name="connsiteY7" fmla="*/ 674029 h 1348059"/>
              <a:gd name="connsiteX8" fmla="*/ 8128000 w 12156647"/>
              <a:gd name="connsiteY8" fmla="*/ 0 h 1348059"/>
              <a:gd name="connsiteX9" fmla="*/ 8128000 w 12156647"/>
              <a:gd name="connsiteY9" fmla="*/ 0 h 1348059"/>
              <a:gd name="connsiteX10" fmla="*/ 7450667 w 12156647"/>
              <a:gd name="connsiteY10" fmla="*/ 674029 h 1348059"/>
              <a:gd name="connsiteX11" fmla="*/ 7450667 w 12156647"/>
              <a:gd name="connsiteY11" fmla="*/ 674029 h 1348059"/>
              <a:gd name="connsiteX12" fmla="*/ 6773334 w 12156647"/>
              <a:gd name="connsiteY12" fmla="*/ 1348059 h 1348059"/>
              <a:gd name="connsiteX13" fmla="*/ 6773334 w 12156647"/>
              <a:gd name="connsiteY13" fmla="*/ 1348059 h 1348059"/>
              <a:gd name="connsiteX14" fmla="*/ 6096000 w 12156647"/>
              <a:gd name="connsiteY14" fmla="*/ 674029 h 1348059"/>
              <a:gd name="connsiteX15" fmla="*/ 6096000 w 12156647"/>
              <a:gd name="connsiteY15" fmla="*/ 674029 h 1348059"/>
              <a:gd name="connsiteX16" fmla="*/ 5418667 w 12156647"/>
              <a:gd name="connsiteY16" fmla="*/ 0 h 1348059"/>
              <a:gd name="connsiteX17" fmla="*/ 5418667 w 12156647"/>
              <a:gd name="connsiteY17" fmla="*/ 0 h 1348059"/>
              <a:gd name="connsiteX18" fmla="*/ 4741334 w 12156647"/>
              <a:gd name="connsiteY18" fmla="*/ 674029 h 1348059"/>
              <a:gd name="connsiteX19" fmla="*/ 4741334 w 12156647"/>
              <a:gd name="connsiteY19" fmla="*/ 674029 h 1348059"/>
              <a:gd name="connsiteX20" fmla="*/ 4064000 w 12156647"/>
              <a:gd name="connsiteY20" fmla="*/ 1348059 h 1348059"/>
              <a:gd name="connsiteX21" fmla="*/ 4064000 w 12156647"/>
              <a:gd name="connsiteY21" fmla="*/ 1348059 h 1348059"/>
              <a:gd name="connsiteX22" fmla="*/ 3386667 w 12156647"/>
              <a:gd name="connsiteY22" fmla="*/ 674029 h 1348059"/>
              <a:gd name="connsiteX23" fmla="*/ 3386667 w 12156647"/>
              <a:gd name="connsiteY23" fmla="*/ 674029 h 1348059"/>
              <a:gd name="connsiteX24" fmla="*/ 2709333 w 12156647"/>
              <a:gd name="connsiteY24" fmla="*/ 0 h 1348059"/>
              <a:gd name="connsiteX25" fmla="*/ 2709333 w 12156647"/>
              <a:gd name="connsiteY25" fmla="*/ 0 h 1348059"/>
              <a:gd name="connsiteX26" fmla="*/ 2032000 w 12156647"/>
              <a:gd name="connsiteY26" fmla="*/ 674029 h 1348059"/>
              <a:gd name="connsiteX27" fmla="*/ 2032000 w 12156647"/>
              <a:gd name="connsiteY27" fmla="*/ 674029 h 1348059"/>
              <a:gd name="connsiteX28" fmla="*/ 1354667 w 12156647"/>
              <a:gd name="connsiteY28" fmla="*/ 1348059 h 1348059"/>
              <a:gd name="connsiteX29" fmla="*/ 0 w 12156647"/>
              <a:gd name="connsiteY29" fmla="*/ 1348059 h 1348059"/>
              <a:gd name="connsiteX0" fmla="*/ 12186949 w 12186949"/>
              <a:gd name="connsiteY0" fmla="*/ 248 h 1361952"/>
              <a:gd name="connsiteX1" fmla="*/ 10837333 w 12186949"/>
              <a:gd name="connsiteY1" fmla="*/ 13893 h 1361952"/>
              <a:gd name="connsiteX2" fmla="*/ 10160000 w 12186949"/>
              <a:gd name="connsiteY2" fmla="*/ 687922 h 1361952"/>
              <a:gd name="connsiteX3" fmla="*/ 10160000 w 12186949"/>
              <a:gd name="connsiteY3" fmla="*/ 687922 h 1361952"/>
              <a:gd name="connsiteX4" fmla="*/ 9482667 w 12186949"/>
              <a:gd name="connsiteY4" fmla="*/ 1361952 h 1361952"/>
              <a:gd name="connsiteX5" fmla="*/ 9482667 w 12186949"/>
              <a:gd name="connsiteY5" fmla="*/ 1361952 h 1361952"/>
              <a:gd name="connsiteX6" fmla="*/ 8805333 w 12186949"/>
              <a:gd name="connsiteY6" fmla="*/ 687922 h 1361952"/>
              <a:gd name="connsiteX7" fmla="*/ 8805333 w 12186949"/>
              <a:gd name="connsiteY7" fmla="*/ 687922 h 1361952"/>
              <a:gd name="connsiteX8" fmla="*/ 8128000 w 12186949"/>
              <a:gd name="connsiteY8" fmla="*/ 13893 h 1361952"/>
              <a:gd name="connsiteX9" fmla="*/ 8128000 w 12186949"/>
              <a:gd name="connsiteY9" fmla="*/ 13893 h 1361952"/>
              <a:gd name="connsiteX10" fmla="*/ 7450667 w 12186949"/>
              <a:gd name="connsiteY10" fmla="*/ 687922 h 1361952"/>
              <a:gd name="connsiteX11" fmla="*/ 7450667 w 12186949"/>
              <a:gd name="connsiteY11" fmla="*/ 687922 h 1361952"/>
              <a:gd name="connsiteX12" fmla="*/ 6773334 w 12186949"/>
              <a:gd name="connsiteY12" fmla="*/ 1361952 h 1361952"/>
              <a:gd name="connsiteX13" fmla="*/ 6773334 w 12186949"/>
              <a:gd name="connsiteY13" fmla="*/ 1361952 h 1361952"/>
              <a:gd name="connsiteX14" fmla="*/ 6096000 w 12186949"/>
              <a:gd name="connsiteY14" fmla="*/ 687922 h 1361952"/>
              <a:gd name="connsiteX15" fmla="*/ 6096000 w 12186949"/>
              <a:gd name="connsiteY15" fmla="*/ 687922 h 1361952"/>
              <a:gd name="connsiteX16" fmla="*/ 5418667 w 12186949"/>
              <a:gd name="connsiteY16" fmla="*/ 13893 h 1361952"/>
              <a:gd name="connsiteX17" fmla="*/ 5418667 w 12186949"/>
              <a:gd name="connsiteY17" fmla="*/ 13893 h 1361952"/>
              <a:gd name="connsiteX18" fmla="*/ 4741334 w 12186949"/>
              <a:gd name="connsiteY18" fmla="*/ 687922 h 1361952"/>
              <a:gd name="connsiteX19" fmla="*/ 4741334 w 12186949"/>
              <a:gd name="connsiteY19" fmla="*/ 687922 h 1361952"/>
              <a:gd name="connsiteX20" fmla="*/ 4064000 w 12186949"/>
              <a:gd name="connsiteY20" fmla="*/ 1361952 h 1361952"/>
              <a:gd name="connsiteX21" fmla="*/ 4064000 w 12186949"/>
              <a:gd name="connsiteY21" fmla="*/ 1361952 h 1361952"/>
              <a:gd name="connsiteX22" fmla="*/ 3386667 w 12186949"/>
              <a:gd name="connsiteY22" fmla="*/ 687922 h 1361952"/>
              <a:gd name="connsiteX23" fmla="*/ 3386667 w 12186949"/>
              <a:gd name="connsiteY23" fmla="*/ 687922 h 1361952"/>
              <a:gd name="connsiteX24" fmla="*/ 2709333 w 12186949"/>
              <a:gd name="connsiteY24" fmla="*/ 13893 h 1361952"/>
              <a:gd name="connsiteX25" fmla="*/ 2709333 w 12186949"/>
              <a:gd name="connsiteY25" fmla="*/ 13893 h 1361952"/>
              <a:gd name="connsiteX26" fmla="*/ 2032000 w 12186949"/>
              <a:gd name="connsiteY26" fmla="*/ 687922 h 1361952"/>
              <a:gd name="connsiteX27" fmla="*/ 2032000 w 12186949"/>
              <a:gd name="connsiteY27" fmla="*/ 687922 h 1361952"/>
              <a:gd name="connsiteX28" fmla="*/ 1354667 w 12186949"/>
              <a:gd name="connsiteY28" fmla="*/ 1361952 h 1361952"/>
              <a:gd name="connsiteX29" fmla="*/ 0 w 12186949"/>
              <a:gd name="connsiteY29" fmla="*/ 1361952 h 1361952"/>
              <a:gd name="connsiteX0" fmla="*/ 12186949 w 12186949"/>
              <a:gd name="connsiteY0" fmla="*/ 821837 h 2183541"/>
              <a:gd name="connsiteX1" fmla="*/ 10837333 w 12186949"/>
              <a:gd name="connsiteY1" fmla="*/ 835482 h 2183541"/>
              <a:gd name="connsiteX2" fmla="*/ 10160000 w 12186949"/>
              <a:gd name="connsiteY2" fmla="*/ 1509511 h 2183541"/>
              <a:gd name="connsiteX3" fmla="*/ 10160000 w 12186949"/>
              <a:gd name="connsiteY3" fmla="*/ 1509511 h 2183541"/>
              <a:gd name="connsiteX4" fmla="*/ 9482667 w 12186949"/>
              <a:gd name="connsiteY4" fmla="*/ 2183541 h 2183541"/>
              <a:gd name="connsiteX5" fmla="*/ 9482667 w 12186949"/>
              <a:gd name="connsiteY5" fmla="*/ 2183541 h 2183541"/>
              <a:gd name="connsiteX6" fmla="*/ 8805333 w 12186949"/>
              <a:gd name="connsiteY6" fmla="*/ 1509511 h 2183541"/>
              <a:gd name="connsiteX7" fmla="*/ 8805333 w 12186949"/>
              <a:gd name="connsiteY7" fmla="*/ 1509511 h 2183541"/>
              <a:gd name="connsiteX8" fmla="*/ 8128000 w 12186949"/>
              <a:gd name="connsiteY8" fmla="*/ 835482 h 2183541"/>
              <a:gd name="connsiteX9" fmla="*/ 8128000 w 12186949"/>
              <a:gd name="connsiteY9" fmla="*/ 835482 h 2183541"/>
              <a:gd name="connsiteX10" fmla="*/ 7450667 w 12186949"/>
              <a:gd name="connsiteY10" fmla="*/ 1509511 h 2183541"/>
              <a:gd name="connsiteX11" fmla="*/ 7450667 w 12186949"/>
              <a:gd name="connsiteY11" fmla="*/ 1509511 h 2183541"/>
              <a:gd name="connsiteX12" fmla="*/ 6773334 w 12186949"/>
              <a:gd name="connsiteY12" fmla="*/ 2183541 h 2183541"/>
              <a:gd name="connsiteX13" fmla="*/ 6773334 w 12186949"/>
              <a:gd name="connsiteY13" fmla="*/ 2183541 h 2183541"/>
              <a:gd name="connsiteX14" fmla="*/ 6096000 w 12186949"/>
              <a:gd name="connsiteY14" fmla="*/ 1509511 h 2183541"/>
              <a:gd name="connsiteX15" fmla="*/ 6096000 w 12186949"/>
              <a:gd name="connsiteY15" fmla="*/ 1509511 h 2183541"/>
              <a:gd name="connsiteX16" fmla="*/ 5418667 w 12186949"/>
              <a:gd name="connsiteY16" fmla="*/ 835482 h 2183541"/>
              <a:gd name="connsiteX17" fmla="*/ 5418667 w 12186949"/>
              <a:gd name="connsiteY17" fmla="*/ 835482 h 2183541"/>
              <a:gd name="connsiteX18" fmla="*/ 4741334 w 12186949"/>
              <a:gd name="connsiteY18" fmla="*/ 1509511 h 2183541"/>
              <a:gd name="connsiteX19" fmla="*/ 4741334 w 12186949"/>
              <a:gd name="connsiteY19" fmla="*/ 1509511 h 2183541"/>
              <a:gd name="connsiteX20" fmla="*/ 4064000 w 12186949"/>
              <a:gd name="connsiteY20" fmla="*/ 2183541 h 2183541"/>
              <a:gd name="connsiteX21" fmla="*/ 4064000 w 12186949"/>
              <a:gd name="connsiteY21" fmla="*/ 2183541 h 2183541"/>
              <a:gd name="connsiteX22" fmla="*/ 3386667 w 12186949"/>
              <a:gd name="connsiteY22" fmla="*/ 1509511 h 2183541"/>
              <a:gd name="connsiteX23" fmla="*/ 3386667 w 12186949"/>
              <a:gd name="connsiteY23" fmla="*/ 1509511 h 2183541"/>
              <a:gd name="connsiteX24" fmla="*/ 2709333 w 12186949"/>
              <a:gd name="connsiteY24" fmla="*/ 835482 h 2183541"/>
              <a:gd name="connsiteX25" fmla="*/ 2709333 w 12186949"/>
              <a:gd name="connsiteY25" fmla="*/ 835482 h 2183541"/>
              <a:gd name="connsiteX26" fmla="*/ 2032000 w 12186949"/>
              <a:gd name="connsiteY26" fmla="*/ 1509511 h 2183541"/>
              <a:gd name="connsiteX27" fmla="*/ 2032000 w 12186949"/>
              <a:gd name="connsiteY27" fmla="*/ 1509511 h 2183541"/>
              <a:gd name="connsiteX28" fmla="*/ 1354667 w 12186949"/>
              <a:gd name="connsiteY28" fmla="*/ 2183541 h 2183541"/>
              <a:gd name="connsiteX29" fmla="*/ 0 w 12186949"/>
              <a:gd name="connsiteY29" fmla="*/ 2183541 h 2183541"/>
              <a:gd name="connsiteX0" fmla="*/ 12186949 w 12186949"/>
              <a:gd name="connsiteY0" fmla="*/ 29484 h 1391188"/>
              <a:gd name="connsiteX1" fmla="*/ 10837333 w 12186949"/>
              <a:gd name="connsiteY1" fmla="*/ 43129 h 1391188"/>
              <a:gd name="connsiteX2" fmla="*/ 10160000 w 12186949"/>
              <a:gd name="connsiteY2" fmla="*/ 717158 h 1391188"/>
              <a:gd name="connsiteX3" fmla="*/ 10160000 w 12186949"/>
              <a:gd name="connsiteY3" fmla="*/ 717158 h 1391188"/>
              <a:gd name="connsiteX4" fmla="*/ 9482667 w 12186949"/>
              <a:gd name="connsiteY4" fmla="*/ 1391188 h 1391188"/>
              <a:gd name="connsiteX5" fmla="*/ 9482667 w 12186949"/>
              <a:gd name="connsiteY5" fmla="*/ 1391188 h 1391188"/>
              <a:gd name="connsiteX6" fmla="*/ 8805333 w 12186949"/>
              <a:gd name="connsiteY6" fmla="*/ 717158 h 1391188"/>
              <a:gd name="connsiteX7" fmla="*/ 8805333 w 12186949"/>
              <a:gd name="connsiteY7" fmla="*/ 717158 h 1391188"/>
              <a:gd name="connsiteX8" fmla="*/ 8128000 w 12186949"/>
              <a:gd name="connsiteY8" fmla="*/ 43129 h 1391188"/>
              <a:gd name="connsiteX9" fmla="*/ 8128000 w 12186949"/>
              <a:gd name="connsiteY9" fmla="*/ 43129 h 1391188"/>
              <a:gd name="connsiteX10" fmla="*/ 7450667 w 12186949"/>
              <a:gd name="connsiteY10" fmla="*/ 717158 h 1391188"/>
              <a:gd name="connsiteX11" fmla="*/ 7450667 w 12186949"/>
              <a:gd name="connsiteY11" fmla="*/ 717158 h 1391188"/>
              <a:gd name="connsiteX12" fmla="*/ 6773334 w 12186949"/>
              <a:gd name="connsiteY12" fmla="*/ 1391188 h 1391188"/>
              <a:gd name="connsiteX13" fmla="*/ 6773334 w 12186949"/>
              <a:gd name="connsiteY13" fmla="*/ 1391188 h 1391188"/>
              <a:gd name="connsiteX14" fmla="*/ 6096000 w 12186949"/>
              <a:gd name="connsiteY14" fmla="*/ 717158 h 1391188"/>
              <a:gd name="connsiteX15" fmla="*/ 6096000 w 12186949"/>
              <a:gd name="connsiteY15" fmla="*/ 717158 h 1391188"/>
              <a:gd name="connsiteX16" fmla="*/ 5418667 w 12186949"/>
              <a:gd name="connsiteY16" fmla="*/ 43129 h 1391188"/>
              <a:gd name="connsiteX17" fmla="*/ 5418667 w 12186949"/>
              <a:gd name="connsiteY17" fmla="*/ 43129 h 1391188"/>
              <a:gd name="connsiteX18" fmla="*/ 4741334 w 12186949"/>
              <a:gd name="connsiteY18" fmla="*/ 717158 h 1391188"/>
              <a:gd name="connsiteX19" fmla="*/ 4741334 w 12186949"/>
              <a:gd name="connsiteY19" fmla="*/ 717158 h 1391188"/>
              <a:gd name="connsiteX20" fmla="*/ 4064000 w 12186949"/>
              <a:gd name="connsiteY20" fmla="*/ 1391188 h 1391188"/>
              <a:gd name="connsiteX21" fmla="*/ 4064000 w 12186949"/>
              <a:gd name="connsiteY21" fmla="*/ 1391188 h 1391188"/>
              <a:gd name="connsiteX22" fmla="*/ 3386667 w 12186949"/>
              <a:gd name="connsiteY22" fmla="*/ 717158 h 1391188"/>
              <a:gd name="connsiteX23" fmla="*/ 3386667 w 12186949"/>
              <a:gd name="connsiteY23" fmla="*/ 717158 h 1391188"/>
              <a:gd name="connsiteX24" fmla="*/ 2709333 w 12186949"/>
              <a:gd name="connsiteY24" fmla="*/ 43129 h 1391188"/>
              <a:gd name="connsiteX25" fmla="*/ 2709333 w 12186949"/>
              <a:gd name="connsiteY25" fmla="*/ 43129 h 1391188"/>
              <a:gd name="connsiteX26" fmla="*/ 2032000 w 12186949"/>
              <a:gd name="connsiteY26" fmla="*/ 717158 h 1391188"/>
              <a:gd name="connsiteX27" fmla="*/ 2032000 w 12186949"/>
              <a:gd name="connsiteY27" fmla="*/ 717158 h 1391188"/>
              <a:gd name="connsiteX28" fmla="*/ 1354667 w 12186949"/>
              <a:gd name="connsiteY28" fmla="*/ 1391188 h 1391188"/>
              <a:gd name="connsiteX29" fmla="*/ 0 w 12186949"/>
              <a:gd name="connsiteY29" fmla="*/ 1391188 h 1391188"/>
              <a:gd name="connsiteX0" fmla="*/ 12186949 w 12186949"/>
              <a:gd name="connsiteY0" fmla="*/ 1439 h 1363143"/>
              <a:gd name="connsiteX1" fmla="*/ 10837333 w 12186949"/>
              <a:gd name="connsiteY1" fmla="*/ 15084 h 1363143"/>
              <a:gd name="connsiteX2" fmla="*/ 10160000 w 12186949"/>
              <a:gd name="connsiteY2" fmla="*/ 689113 h 1363143"/>
              <a:gd name="connsiteX3" fmla="*/ 10160000 w 12186949"/>
              <a:gd name="connsiteY3" fmla="*/ 689113 h 1363143"/>
              <a:gd name="connsiteX4" fmla="*/ 9482667 w 12186949"/>
              <a:gd name="connsiteY4" fmla="*/ 1363143 h 1363143"/>
              <a:gd name="connsiteX5" fmla="*/ 9482667 w 12186949"/>
              <a:gd name="connsiteY5" fmla="*/ 1363143 h 1363143"/>
              <a:gd name="connsiteX6" fmla="*/ 8805333 w 12186949"/>
              <a:gd name="connsiteY6" fmla="*/ 689113 h 1363143"/>
              <a:gd name="connsiteX7" fmla="*/ 8805333 w 12186949"/>
              <a:gd name="connsiteY7" fmla="*/ 689113 h 1363143"/>
              <a:gd name="connsiteX8" fmla="*/ 8128000 w 12186949"/>
              <a:gd name="connsiteY8" fmla="*/ 15084 h 1363143"/>
              <a:gd name="connsiteX9" fmla="*/ 8128000 w 12186949"/>
              <a:gd name="connsiteY9" fmla="*/ 15084 h 1363143"/>
              <a:gd name="connsiteX10" fmla="*/ 7450667 w 12186949"/>
              <a:gd name="connsiteY10" fmla="*/ 689113 h 1363143"/>
              <a:gd name="connsiteX11" fmla="*/ 7450667 w 12186949"/>
              <a:gd name="connsiteY11" fmla="*/ 689113 h 1363143"/>
              <a:gd name="connsiteX12" fmla="*/ 6773334 w 12186949"/>
              <a:gd name="connsiteY12" fmla="*/ 1363143 h 1363143"/>
              <a:gd name="connsiteX13" fmla="*/ 6773334 w 12186949"/>
              <a:gd name="connsiteY13" fmla="*/ 1363143 h 1363143"/>
              <a:gd name="connsiteX14" fmla="*/ 6096000 w 12186949"/>
              <a:gd name="connsiteY14" fmla="*/ 689113 h 1363143"/>
              <a:gd name="connsiteX15" fmla="*/ 6096000 w 12186949"/>
              <a:gd name="connsiteY15" fmla="*/ 689113 h 1363143"/>
              <a:gd name="connsiteX16" fmla="*/ 5418667 w 12186949"/>
              <a:gd name="connsiteY16" fmla="*/ 15084 h 1363143"/>
              <a:gd name="connsiteX17" fmla="*/ 5418667 w 12186949"/>
              <a:gd name="connsiteY17" fmla="*/ 15084 h 1363143"/>
              <a:gd name="connsiteX18" fmla="*/ 4741334 w 12186949"/>
              <a:gd name="connsiteY18" fmla="*/ 689113 h 1363143"/>
              <a:gd name="connsiteX19" fmla="*/ 4741334 w 12186949"/>
              <a:gd name="connsiteY19" fmla="*/ 689113 h 1363143"/>
              <a:gd name="connsiteX20" fmla="*/ 4064000 w 12186949"/>
              <a:gd name="connsiteY20" fmla="*/ 1363143 h 1363143"/>
              <a:gd name="connsiteX21" fmla="*/ 4064000 w 12186949"/>
              <a:gd name="connsiteY21" fmla="*/ 1363143 h 1363143"/>
              <a:gd name="connsiteX22" fmla="*/ 3386667 w 12186949"/>
              <a:gd name="connsiteY22" fmla="*/ 689113 h 1363143"/>
              <a:gd name="connsiteX23" fmla="*/ 3386667 w 12186949"/>
              <a:gd name="connsiteY23" fmla="*/ 689113 h 1363143"/>
              <a:gd name="connsiteX24" fmla="*/ 2709333 w 12186949"/>
              <a:gd name="connsiteY24" fmla="*/ 15084 h 1363143"/>
              <a:gd name="connsiteX25" fmla="*/ 2709333 w 12186949"/>
              <a:gd name="connsiteY25" fmla="*/ 15084 h 1363143"/>
              <a:gd name="connsiteX26" fmla="*/ 2032000 w 12186949"/>
              <a:gd name="connsiteY26" fmla="*/ 689113 h 1363143"/>
              <a:gd name="connsiteX27" fmla="*/ 2032000 w 12186949"/>
              <a:gd name="connsiteY27" fmla="*/ 689113 h 1363143"/>
              <a:gd name="connsiteX28" fmla="*/ 1354667 w 12186949"/>
              <a:gd name="connsiteY28" fmla="*/ 1363143 h 1363143"/>
              <a:gd name="connsiteX29" fmla="*/ 0 w 12186949"/>
              <a:gd name="connsiteY29" fmla="*/ 1363143 h 1363143"/>
              <a:gd name="connsiteX0" fmla="*/ 12186949 w 12186949"/>
              <a:gd name="connsiteY0" fmla="*/ 5335 h 1367039"/>
              <a:gd name="connsiteX1" fmla="*/ 10837333 w 12186949"/>
              <a:gd name="connsiteY1" fmla="*/ 18980 h 1367039"/>
              <a:gd name="connsiteX2" fmla="*/ 10160000 w 12186949"/>
              <a:gd name="connsiteY2" fmla="*/ 693009 h 1367039"/>
              <a:gd name="connsiteX3" fmla="*/ 10160000 w 12186949"/>
              <a:gd name="connsiteY3" fmla="*/ 693009 h 1367039"/>
              <a:gd name="connsiteX4" fmla="*/ 9482667 w 12186949"/>
              <a:gd name="connsiteY4" fmla="*/ 1367039 h 1367039"/>
              <a:gd name="connsiteX5" fmla="*/ 9482667 w 12186949"/>
              <a:gd name="connsiteY5" fmla="*/ 1367039 h 1367039"/>
              <a:gd name="connsiteX6" fmla="*/ 8805333 w 12186949"/>
              <a:gd name="connsiteY6" fmla="*/ 693009 h 1367039"/>
              <a:gd name="connsiteX7" fmla="*/ 8805333 w 12186949"/>
              <a:gd name="connsiteY7" fmla="*/ 693009 h 1367039"/>
              <a:gd name="connsiteX8" fmla="*/ 8128000 w 12186949"/>
              <a:gd name="connsiteY8" fmla="*/ 18980 h 1367039"/>
              <a:gd name="connsiteX9" fmla="*/ 8128000 w 12186949"/>
              <a:gd name="connsiteY9" fmla="*/ 18980 h 1367039"/>
              <a:gd name="connsiteX10" fmla="*/ 7450667 w 12186949"/>
              <a:gd name="connsiteY10" fmla="*/ 693009 h 1367039"/>
              <a:gd name="connsiteX11" fmla="*/ 7450667 w 12186949"/>
              <a:gd name="connsiteY11" fmla="*/ 693009 h 1367039"/>
              <a:gd name="connsiteX12" fmla="*/ 6773334 w 12186949"/>
              <a:gd name="connsiteY12" fmla="*/ 1367039 h 1367039"/>
              <a:gd name="connsiteX13" fmla="*/ 6773334 w 12186949"/>
              <a:gd name="connsiteY13" fmla="*/ 1367039 h 1367039"/>
              <a:gd name="connsiteX14" fmla="*/ 6096000 w 12186949"/>
              <a:gd name="connsiteY14" fmla="*/ 693009 h 1367039"/>
              <a:gd name="connsiteX15" fmla="*/ 6096000 w 12186949"/>
              <a:gd name="connsiteY15" fmla="*/ 693009 h 1367039"/>
              <a:gd name="connsiteX16" fmla="*/ 5418667 w 12186949"/>
              <a:gd name="connsiteY16" fmla="*/ 18980 h 1367039"/>
              <a:gd name="connsiteX17" fmla="*/ 5418667 w 12186949"/>
              <a:gd name="connsiteY17" fmla="*/ 18980 h 1367039"/>
              <a:gd name="connsiteX18" fmla="*/ 4741334 w 12186949"/>
              <a:gd name="connsiteY18" fmla="*/ 693009 h 1367039"/>
              <a:gd name="connsiteX19" fmla="*/ 4741334 w 12186949"/>
              <a:gd name="connsiteY19" fmla="*/ 693009 h 1367039"/>
              <a:gd name="connsiteX20" fmla="*/ 4064000 w 12186949"/>
              <a:gd name="connsiteY20" fmla="*/ 1367039 h 1367039"/>
              <a:gd name="connsiteX21" fmla="*/ 4064000 w 12186949"/>
              <a:gd name="connsiteY21" fmla="*/ 1367039 h 1367039"/>
              <a:gd name="connsiteX22" fmla="*/ 3386667 w 12186949"/>
              <a:gd name="connsiteY22" fmla="*/ 693009 h 1367039"/>
              <a:gd name="connsiteX23" fmla="*/ 3386667 w 12186949"/>
              <a:gd name="connsiteY23" fmla="*/ 693009 h 1367039"/>
              <a:gd name="connsiteX24" fmla="*/ 2709333 w 12186949"/>
              <a:gd name="connsiteY24" fmla="*/ 18980 h 1367039"/>
              <a:gd name="connsiteX25" fmla="*/ 2709333 w 12186949"/>
              <a:gd name="connsiteY25" fmla="*/ 18980 h 1367039"/>
              <a:gd name="connsiteX26" fmla="*/ 2032000 w 12186949"/>
              <a:gd name="connsiteY26" fmla="*/ 693009 h 1367039"/>
              <a:gd name="connsiteX27" fmla="*/ 2032000 w 12186949"/>
              <a:gd name="connsiteY27" fmla="*/ 693009 h 1367039"/>
              <a:gd name="connsiteX28" fmla="*/ 1354667 w 12186949"/>
              <a:gd name="connsiteY28" fmla="*/ 1367039 h 1367039"/>
              <a:gd name="connsiteX29" fmla="*/ 0 w 12186949"/>
              <a:gd name="connsiteY29" fmla="*/ 1367039 h 1367039"/>
              <a:gd name="connsiteX0" fmla="*/ 12186949 w 12186949"/>
              <a:gd name="connsiteY0" fmla="*/ 8154 h 1369858"/>
              <a:gd name="connsiteX1" fmla="*/ 10837333 w 12186949"/>
              <a:gd name="connsiteY1" fmla="*/ 21799 h 1369858"/>
              <a:gd name="connsiteX2" fmla="*/ 10160000 w 12186949"/>
              <a:gd name="connsiteY2" fmla="*/ 695828 h 1369858"/>
              <a:gd name="connsiteX3" fmla="*/ 10160000 w 12186949"/>
              <a:gd name="connsiteY3" fmla="*/ 695828 h 1369858"/>
              <a:gd name="connsiteX4" fmla="*/ 9482667 w 12186949"/>
              <a:gd name="connsiteY4" fmla="*/ 1369858 h 1369858"/>
              <a:gd name="connsiteX5" fmla="*/ 9482667 w 12186949"/>
              <a:gd name="connsiteY5" fmla="*/ 1369858 h 1369858"/>
              <a:gd name="connsiteX6" fmla="*/ 8805333 w 12186949"/>
              <a:gd name="connsiteY6" fmla="*/ 695828 h 1369858"/>
              <a:gd name="connsiteX7" fmla="*/ 8805333 w 12186949"/>
              <a:gd name="connsiteY7" fmla="*/ 695828 h 1369858"/>
              <a:gd name="connsiteX8" fmla="*/ 8128000 w 12186949"/>
              <a:gd name="connsiteY8" fmla="*/ 21799 h 1369858"/>
              <a:gd name="connsiteX9" fmla="*/ 8128000 w 12186949"/>
              <a:gd name="connsiteY9" fmla="*/ 21799 h 1369858"/>
              <a:gd name="connsiteX10" fmla="*/ 7450667 w 12186949"/>
              <a:gd name="connsiteY10" fmla="*/ 695828 h 1369858"/>
              <a:gd name="connsiteX11" fmla="*/ 7450667 w 12186949"/>
              <a:gd name="connsiteY11" fmla="*/ 695828 h 1369858"/>
              <a:gd name="connsiteX12" fmla="*/ 6773334 w 12186949"/>
              <a:gd name="connsiteY12" fmla="*/ 1369858 h 1369858"/>
              <a:gd name="connsiteX13" fmla="*/ 6773334 w 12186949"/>
              <a:gd name="connsiteY13" fmla="*/ 1369858 h 1369858"/>
              <a:gd name="connsiteX14" fmla="*/ 6096000 w 12186949"/>
              <a:gd name="connsiteY14" fmla="*/ 695828 h 1369858"/>
              <a:gd name="connsiteX15" fmla="*/ 6096000 w 12186949"/>
              <a:gd name="connsiteY15" fmla="*/ 695828 h 1369858"/>
              <a:gd name="connsiteX16" fmla="*/ 5418667 w 12186949"/>
              <a:gd name="connsiteY16" fmla="*/ 21799 h 1369858"/>
              <a:gd name="connsiteX17" fmla="*/ 5418667 w 12186949"/>
              <a:gd name="connsiteY17" fmla="*/ 21799 h 1369858"/>
              <a:gd name="connsiteX18" fmla="*/ 4741334 w 12186949"/>
              <a:gd name="connsiteY18" fmla="*/ 695828 h 1369858"/>
              <a:gd name="connsiteX19" fmla="*/ 4741334 w 12186949"/>
              <a:gd name="connsiteY19" fmla="*/ 695828 h 1369858"/>
              <a:gd name="connsiteX20" fmla="*/ 4064000 w 12186949"/>
              <a:gd name="connsiteY20" fmla="*/ 1369858 h 1369858"/>
              <a:gd name="connsiteX21" fmla="*/ 4064000 w 12186949"/>
              <a:gd name="connsiteY21" fmla="*/ 1369858 h 1369858"/>
              <a:gd name="connsiteX22" fmla="*/ 3386667 w 12186949"/>
              <a:gd name="connsiteY22" fmla="*/ 695828 h 1369858"/>
              <a:gd name="connsiteX23" fmla="*/ 3386667 w 12186949"/>
              <a:gd name="connsiteY23" fmla="*/ 695828 h 1369858"/>
              <a:gd name="connsiteX24" fmla="*/ 2709333 w 12186949"/>
              <a:gd name="connsiteY24" fmla="*/ 21799 h 1369858"/>
              <a:gd name="connsiteX25" fmla="*/ 2709333 w 12186949"/>
              <a:gd name="connsiteY25" fmla="*/ 21799 h 1369858"/>
              <a:gd name="connsiteX26" fmla="*/ 2032000 w 12186949"/>
              <a:gd name="connsiteY26" fmla="*/ 695828 h 1369858"/>
              <a:gd name="connsiteX27" fmla="*/ 2032000 w 12186949"/>
              <a:gd name="connsiteY27" fmla="*/ 695828 h 1369858"/>
              <a:gd name="connsiteX28" fmla="*/ 1354667 w 12186949"/>
              <a:gd name="connsiteY28" fmla="*/ 1369858 h 1369858"/>
              <a:gd name="connsiteX29" fmla="*/ 0 w 12186949"/>
              <a:gd name="connsiteY29" fmla="*/ 1369858 h 1369858"/>
              <a:gd name="connsiteX0" fmla="*/ 11318269 w 11318269"/>
              <a:gd name="connsiteY0" fmla="*/ 689588 h 1348083"/>
              <a:gd name="connsiteX1" fmla="*/ 10837333 w 11318269"/>
              <a:gd name="connsiteY1" fmla="*/ 24 h 1348083"/>
              <a:gd name="connsiteX2" fmla="*/ 10160000 w 11318269"/>
              <a:gd name="connsiteY2" fmla="*/ 674053 h 1348083"/>
              <a:gd name="connsiteX3" fmla="*/ 10160000 w 11318269"/>
              <a:gd name="connsiteY3" fmla="*/ 674053 h 1348083"/>
              <a:gd name="connsiteX4" fmla="*/ 9482667 w 11318269"/>
              <a:gd name="connsiteY4" fmla="*/ 1348083 h 1348083"/>
              <a:gd name="connsiteX5" fmla="*/ 9482667 w 11318269"/>
              <a:gd name="connsiteY5" fmla="*/ 1348083 h 1348083"/>
              <a:gd name="connsiteX6" fmla="*/ 8805333 w 11318269"/>
              <a:gd name="connsiteY6" fmla="*/ 674053 h 1348083"/>
              <a:gd name="connsiteX7" fmla="*/ 8805333 w 11318269"/>
              <a:gd name="connsiteY7" fmla="*/ 674053 h 1348083"/>
              <a:gd name="connsiteX8" fmla="*/ 8128000 w 11318269"/>
              <a:gd name="connsiteY8" fmla="*/ 24 h 1348083"/>
              <a:gd name="connsiteX9" fmla="*/ 8128000 w 11318269"/>
              <a:gd name="connsiteY9" fmla="*/ 24 h 1348083"/>
              <a:gd name="connsiteX10" fmla="*/ 7450667 w 11318269"/>
              <a:gd name="connsiteY10" fmla="*/ 674053 h 1348083"/>
              <a:gd name="connsiteX11" fmla="*/ 7450667 w 11318269"/>
              <a:gd name="connsiteY11" fmla="*/ 674053 h 1348083"/>
              <a:gd name="connsiteX12" fmla="*/ 6773334 w 11318269"/>
              <a:gd name="connsiteY12" fmla="*/ 1348083 h 1348083"/>
              <a:gd name="connsiteX13" fmla="*/ 6773334 w 11318269"/>
              <a:gd name="connsiteY13" fmla="*/ 1348083 h 1348083"/>
              <a:gd name="connsiteX14" fmla="*/ 6096000 w 11318269"/>
              <a:gd name="connsiteY14" fmla="*/ 674053 h 1348083"/>
              <a:gd name="connsiteX15" fmla="*/ 6096000 w 11318269"/>
              <a:gd name="connsiteY15" fmla="*/ 674053 h 1348083"/>
              <a:gd name="connsiteX16" fmla="*/ 5418667 w 11318269"/>
              <a:gd name="connsiteY16" fmla="*/ 24 h 1348083"/>
              <a:gd name="connsiteX17" fmla="*/ 5418667 w 11318269"/>
              <a:gd name="connsiteY17" fmla="*/ 24 h 1348083"/>
              <a:gd name="connsiteX18" fmla="*/ 4741334 w 11318269"/>
              <a:gd name="connsiteY18" fmla="*/ 674053 h 1348083"/>
              <a:gd name="connsiteX19" fmla="*/ 4741334 w 11318269"/>
              <a:gd name="connsiteY19" fmla="*/ 674053 h 1348083"/>
              <a:gd name="connsiteX20" fmla="*/ 4064000 w 11318269"/>
              <a:gd name="connsiteY20" fmla="*/ 1348083 h 1348083"/>
              <a:gd name="connsiteX21" fmla="*/ 4064000 w 11318269"/>
              <a:gd name="connsiteY21" fmla="*/ 1348083 h 1348083"/>
              <a:gd name="connsiteX22" fmla="*/ 3386667 w 11318269"/>
              <a:gd name="connsiteY22" fmla="*/ 674053 h 1348083"/>
              <a:gd name="connsiteX23" fmla="*/ 3386667 w 11318269"/>
              <a:gd name="connsiteY23" fmla="*/ 674053 h 1348083"/>
              <a:gd name="connsiteX24" fmla="*/ 2709333 w 11318269"/>
              <a:gd name="connsiteY24" fmla="*/ 24 h 1348083"/>
              <a:gd name="connsiteX25" fmla="*/ 2709333 w 11318269"/>
              <a:gd name="connsiteY25" fmla="*/ 24 h 1348083"/>
              <a:gd name="connsiteX26" fmla="*/ 2032000 w 11318269"/>
              <a:gd name="connsiteY26" fmla="*/ 674053 h 1348083"/>
              <a:gd name="connsiteX27" fmla="*/ 2032000 w 11318269"/>
              <a:gd name="connsiteY27" fmla="*/ 674053 h 1348083"/>
              <a:gd name="connsiteX28" fmla="*/ 1354667 w 11318269"/>
              <a:gd name="connsiteY28" fmla="*/ 1348083 h 1348083"/>
              <a:gd name="connsiteX29" fmla="*/ 0 w 11318269"/>
              <a:gd name="connsiteY29" fmla="*/ 1348083 h 1348083"/>
              <a:gd name="connsiteX0" fmla="*/ 11318269 w 11349714"/>
              <a:gd name="connsiteY0" fmla="*/ 689763 h 1348258"/>
              <a:gd name="connsiteX1" fmla="*/ 10837333 w 11349714"/>
              <a:gd name="connsiteY1" fmla="*/ 199 h 1348258"/>
              <a:gd name="connsiteX2" fmla="*/ 10160000 w 11349714"/>
              <a:gd name="connsiteY2" fmla="*/ 674228 h 1348258"/>
              <a:gd name="connsiteX3" fmla="*/ 10160000 w 11349714"/>
              <a:gd name="connsiteY3" fmla="*/ 674228 h 1348258"/>
              <a:gd name="connsiteX4" fmla="*/ 9482667 w 11349714"/>
              <a:gd name="connsiteY4" fmla="*/ 1348258 h 1348258"/>
              <a:gd name="connsiteX5" fmla="*/ 9482667 w 11349714"/>
              <a:gd name="connsiteY5" fmla="*/ 1348258 h 1348258"/>
              <a:gd name="connsiteX6" fmla="*/ 8805333 w 11349714"/>
              <a:gd name="connsiteY6" fmla="*/ 674228 h 1348258"/>
              <a:gd name="connsiteX7" fmla="*/ 8805333 w 11349714"/>
              <a:gd name="connsiteY7" fmla="*/ 674228 h 1348258"/>
              <a:gd name="connsiteX8" fmla="*/ 8128000 w 11349714"/>
              <a:gd name="connsiteY8" fmla="*/ 199 h 1348258"/>
              <a:gd name="connsiteX9" fmla="*/ 8128000 w 11349714"/>
              <a:gd name="connsiteY9" fmla="*/ 199 h 1348258"/>
              <a:gd name="connsiteX10" fmla="*/ 7450667 w 11349714"/>
              <a:gd name="connsiteY10" fmla="*/ 674228 h 1348258"/>
              <a:gd name="connsiteX11" fmla="*/ 7450667 w 11349714"/>
              <a:gd name="connsiteY11" fmla="*/ 674228 h 1348258"/>
              <a:gd name="connsiteX12" fmla="*/ 6773334 w 11349714"/>
              <a:gd name="connsiteY12" fmla="*/ 1348258 h 1348258"/>
              <a:gd name="connsiteX13" fmla="*/ 6773334 w 11349714"/>
              <a:gd name="connsiteY13" fmla="*/ 1348258 h 1348258"/>
              <a:gd name="connsiteX14" fmla="*/ 6096000 w 11349714"/>
              <a:gd name="connsiteY14" fmla="*/ 674228 h 1348258"/>
              <a:gd name="connsiteX15" fmla="*/ 6096000 w 11349714"/>
              <a:gd name="connsiteY15" fmla="*/ 674228 h 1348258"/>
              <a:gd name="connsiteX16" fmla="*/ 5418667 w 11349714"/>
              <a:gd name="connsiteY16" fmla="*/ 199 h 1348258"/>
              <a:gd name="connsiteX17" fmla="*/ 5418667 w 11349714"/>
              <a:gd name="connsiteY17" fmla="*/ 199 h 1348258"/>
              <a:gd name="connsiteX18" fmla="*/ 4741334 w 11349714"/>
              <a:gd name="connsiteY18" fmla="*/ 674228 h 1348258"/>
              <a:gd name="connsiteX19" fmla="*/ 4741334 w 11349714"/>
              <a:gd name="connsiteY19" fmla="*/ 674228 h 1348258"/>
              <a:gd name="connsiteX20" fmla="*/ 4064000 w 11349714"/>
              <a:gd name="connsiteY20" fmla="*/ 1348258 h 1348258"/>
              <a:gd name="connsiteX21" fmla="*/ 4064000 w 11349714"/>
              <a:gd name="connsiteY21" fmla="*/ 1348258 h 1348258"/>
              <a:gd name="connsiteX22" fmla="*/ 3386667 w 11349714"/>
              <a:gd name="connsiteY22" fmla="*/ 674228 h 1348258"/>
              <a:gd name="connsiteX23" fmla="*/ 3386667 w 11349714"/>
              <a:gd name="connsiteY23" fmla="*/ 674228 h 1348258"/>
              <a:gd name="connsiteX24" fmla="*/ 2709333 w 11349714"/>
              <a:gd name="connsiteY24" fmla="*/ 199 h 1348258"/>
              <a:gd name="connsiteX25" fmla="*/ 2709333 w 11349714"/>
              <a:gd name="connsiteY25" fmla="*/ 199 h 1348258"/>
              <a:gd name="connsiteX26" fmla="*/ 2032000 w 11349714"/>
              <a:gd name="connsiteY26" fmla="*/ 674228 h 1348258"/>
              <a:gd name="connsiteX27" fmla="*/ 2032000 w 11349714"/>
              <a:gd name="connsiteY27" fmla="*/ 674228 h 1348258"/>
              <a:gd name="connsiteX28" fmla="*/ 1354667 w 11349714"/>
              <a:gd name="connsiteY28" fmla="*/ 1348258 h 1348258"/>
              <a:gd name="connsiteX29" fmla="*/ 0 w 11349714"/>
              <a:gd name="connsiteY29" fmla="*/ 1348258 h 1348258"/>
              <a:gd name="connsiteX0" fmla="*/ 11388975 w 11415510"/>
              <a:gd name="connsiteY0" fmla="*/ 689763 h 1348258"/>
              <a:gd name="connsiteX1" fmla="*/ 10837333 w 11415510"/>
              <a:gd name="connsiteY1" fmla="*/ 199 h 1348258"/>
              <a:gd name="connsiteX2" fmla="*/ 10160000 w 11415510"/>
              <a:gd name="connsiteY2" fmla="*/ 674228 h 1348258"/>
              <a:gd name="connsiteX3" fmla="*/ 10160000 w 11415510"/>
              <a:gd name="connsiteY3" fmla="*/ 674228 h 1348258"/>
              <a:gd name="connsiteX4" fmla="*/ 9482667 w 11415510"/>
              <a:gd name="connsiteY4" fmla="*/ 1348258 h 1348258"/>
              <a:gd name="connsiteX5" fmla="*/ 9482667 w 11415510"/>
              <a:gd name="connsiteY5" fmla="*/ 1348258 h 1348258"/>
              <a:gd name="connsiteX6" fmla="*/ 8805333 w 11415510"/>
              <a:gd name="connsiteY6" fmla="*/ 674228 h 1348258"/>
              <a:gd name="connsiteX7" fmla="*/ 8805333 w 11415510"/>
              <a:gd name="connsiteY7" fmla="*/ 674228 h 1348258"/>
              <a:gd name="connsiteX8" fmla="*/ 8128000 w 11415510"/>
              <a:gd name="connsiteY8" fmla="*/ 199 h 1348258"/>
              <a:gd name="connsiteX9" fmla="*/ 8128000 w 11415510"/>
              <a:gd name="connsiteY9" fmla="*/ 199 h 1348258"/>
              <a:gd name="connsiteX10" fmla="*/ 7450667 w 11415510"/>
              <a:gd name="connsiteY10" fmla="*/ 674228 h 1348258"/>
              <a:gd name="connsiteX11" fmla="*/ 7450667 w 11415510"/>
              <a:gd name="connsiteY11" fmla="*/ 674228 h 1348258"/>
              <a:gd name="connsiteX12" fmla="*/ 6773334 w 11415510"/>
              <a:gd name="connsiteY12" fmla="*/ 1348258 h 1348258"/>
              <a:gd name="connsiteX13" fmla="*/ 6773334 w 11415510"/>
              <a:gd name="connsiteY13" fmla="*/ 1348258 h 1348258"/>
              <a:gd name="connsiteX14" fmla="*/ 6096000 w 11415510"/>
              <a:gd name="connsiteY14" fmla="*/ 674228 h 1348258"/>
              <a:gd name="connsiteX15" fmla="*/ 6096000 w 11415510"/>
              <a:gd name="connsiteY15" fmla="*/ 674228 h 1348258"/>
              <a:gd name="connsiteX16" fmla="*/ 5418667 w 11415510"/>
              <a:gd name="connsiteY16" fmla="*/ 199 h 1348258"/>
              <a:gd name="connsiteX17" fmla="*/ 5418667 w 11415510"/>
              <a:gd name="connsiteY17" fmla="*/ 199 h 1348258"/>
              <a:gd name="connsiteX18" fmla="*/ 4741334 w 11415510"/>
              <a:gd name="connsiteY18" fmla="*/ 674228 h 1348258"/>
              <a:gd name="connsiteX19" fmla="*/ 4741334 w 11415510"/>
              <a:gd name="connsiteY19" fmla="*/ 674228 h 1348258"/>
              <a:gd name="connsiteX20" fmla="*/ 4064000 w 11415510"/>
              <a:gd name="connsiteY20" fmla="*/ 1348258 h 1348258"/>
              <a:gd name="connsiteX21" fmla="*/ 4064000 w 11415510"/>
              <a:gd name="connsiteY21" fmla="*/ 1348258 h 1348258"/>
              <a:gd name="connsiteX22" fmla="*/ 3386667 w 11415510"/>
              <a:gd name="connsiteY22" fmla="*/ 674228 h 1348258"/>
              <a:gd name="connsiteX23" fmla="*/ 3386667 w 11415510"/>
              <a:gd name="connsiteY23" fmla="*/ 674228 h 1348258"/>
              <a:gd name="connsiteX24" fmla="*/ 2709333 w 11415510"/>
              <a:gd name="connsiteY24" fmla="*/ 199 h 1348258"/>
              <a:gd name="connsiteX25" fmla="*/ 2709333 w 11415510"/>
              <a:gd name="connsiteY25" fmla="*/ 199 h 1348258"/>
              <a:gd name="connsiteX26" fmla="*/ 2032000 w 11415510"/>
              <a:gd name="connsiteY26" fmla="*/ 674228 h 1348258"/>
              <a:gd name="connsiteX27" fmla="*/ 2032000 w 11415510"/>
              <a:gd name="connsiteY27" fmla="*/ 674228 h 1348258"/>
              <a:gd name="connsiteX28" fmla="*/ 1354667 w 11415510"/>
              <a:gd name="connsiteY28" fmla="*/ 1348258 h 1348258"/>
              <a:gd name="connsiteX29" fmla="*/ 0 w 11415510"/>
              <a:gd name="connsiteY29" fmla="*/ 1348258 h 1348258"/>
              <a:gd name="connsiteX0" fmla="*/ 11388975 w 11389853"/>
              <a:gd name="connsiteY0" fmla="*/ 689774 h 1348269"/>
              <a:gd name="connsiteX1" fmla="*/ 10837333 w 11389853"/>
              <a:gd name="connsiteY1" fmla="*/ 210 h 1348269"/>
              <a:gd name="connsiteX2" fmla="*/ 10160000 w 11389853"/>
              <a:gd name="connsiteY2" fmla="*/ 674239 h 1348269"/>
              <a:gd name="connsiteX3" fmla="*/ 10160000 w 11389853"/>
              <a:gd name="connsiteY3" fmla="*/ 674239 h 1348269"/>
              <a:gd name="connsiteX4" fmla="*/ 9482667 w 11389853"/>
              <a:gd name="connsiteY4" fmla="*/ 1348269 h 1348269"/>
              <a:gd name="connsiteX5" fmla="*/ 9482667 w 11389853"/>
              <a:gd name="connsiteY5" fmla="*/ 1348269 h 1348269"/>
              <a:gd name="connsiteX6" fmla="*/ 8805333 w 11389853"/>
              <a:gd name="connsiteY6" fmla="*/ 674239 h 1348269"/>
              <a:gd name="connsiteX7" fmla="*/ 8805333 w 11389853"/>
              <a:gd name="connsiteY7" fmla="*/ 674239 h 1348269"/>
              <a:gd name="connsiteX8" fmla="*/ 8128000 w 11389853"/>
              <a:gd name="connsiteY8" fmla="*/ 210 h 1348269"/>
              <a:gd name="connsiteX9" fmla="*/ 8128000 w 11389853"/>
              <a:gd name="connsiteY9" fmla="*/ 210 h 1348269"/>
              <a:gd name="connsiteX10" fmla="*/ 7450667 w 11389853"/>
              <a:gd name="connsiteY10" fmla="*/ 674239 h 1348269"/>
              <a:gd name="connsiteX11" fmla="*/ 7450667 w 11389853"/>
              <a:gd name="connsiteY11" fmla="*/ 674239 h 1348269"/>
              <a:gd name="connsiteX12" fmla="*/ 6773334 w 11389853"/>
              <a:gd name="connsiteY12" fmla="*/ 1348269 h 1348269"/>
              <a:gd name="connsiteX13" fmla="*/ 6773334 w 11389853"/>
              <a:gd name="connsiteY13" fmla="*/ 1348269 h 1348269"/>
              <a:gd name="connsiteX14" fmla="*/ 6096000 w 11389853"/>
              <a:gd name="connsiteY14" fmla="*/ 674239 h 1348269"/>
              <a:gd name="connsiteX15" fmla="*/ 6096000 w 11389853"/>
              <a:gd name="connsiteY15" fmla="*/ 674239 h 1348269"/>
              <a:gd name="connsiteX16" fmla="*/ 5418667 w 11389853"/>
              <a:gd name="connsiteY16" fmla="*/ 210 h 1348269"/>
              <a:gd name="connsiteX17" fmla="*/ 5418667 w 11389853"/>
              <a:gd name="connsiteY17" fmla="*/ 210 h 1348269"/>
              <a:gd name="connsiteX18" fmla="*/ 4741334 w 11389853"/>
              <a:gd name="connsiteY18" fmla="*/ 674239 h 1348269"/>
              <a:gd name="connsiteX19" fmla="*/ 4741334 w 11389853"/>
              <a:gd name="connsiteY19" fmla="*/ 674239 h 1348269"/>
              <a:gd name="connsiteX20" fmla="*/ 4064000 w 11389853"/>
              <a:gd name="connsiteY20" fmla="*/ 1348269 h 1348269"/>
              <a:gd name="connsiteX21" fmla="*/ 4064000 w 11389853"/>
              <a:gd name="connsiteY21" fmla="*/ 1348269 h 1348269"/>
              <a:gd name="connsiteX22" fmla="*/ 3386667 w 11389853"/>
              <a:gd name="connsiteY22" fmla="*/ 674239 h 1348269"/>
              <a:gd name="connsiteX23" fmla="*/ 3386667 w 11389853"/>
              <a:gd name="connsiteY23" fmla="*/ 674239 h 1348269"/>
              <a:gd name="connsiteX24" fmla="*/ 2709333 w 11389853"/>
              <a:gd name="connsiteY24" fmla="*/ 210 h 1348269"/>
              <a:gd name="connsiteX25" fmla="*/ 2709333 w 11389853"/>
              <a:gd name="connsiteY25" fmla="*/ 210 h 1348269"/>
              <a:gd name="connsiteX26" fmla="*/ 2032000 w 11389853"/>
              <a:gd name="connsiteY26" fmla="*/ 674239 h 1348269"/>
              <a:gd name="connsiteX27" fmla="*/ 2032000 w 11389853"/>
              <a:gd name="connsiteY27" fmla="*/ 674239 h 1348269"/>
              <a:gd name="connsiteX28" fmla="*/ 1354667 w 11389853"/>
              <a:gd name="connsiteY28" fmla="*/ 1348269 h 1348269"/>
              <a:gd name="connsiteX29" fmla="*/ 0 w 11389853"/>
              <a:gd name="connsiteY29" fmla="*/ 1348269 h 1348269"/>
              <a:gd name="connsiteX0" fmla="*/ 11409178 w 11409987"/>
              <a:gd name="connsiteY0" fmla="*/ 671569 h 1348330"/>
              <a:gd name="connsiteX1" fmla="*/ 10837333 w 11409987"/>
              <a:gd name="connsiteY1" fmla="*/ 271 h 1348330"/>
              <a:gd name="connsiteX2" fmla="*/ 10160000 w 11409987"/>
              <a:gd name="connsiteY2" fmla="*/ 674300 h 1348330"/>
              <a:gd name="connsiteX3" fmla="*/ 10160000 w 11409987"/>
              <a:gd name="connsiteY3" fmla="*/ 674300 h 1348330"/>
              <a:gd name="connsiteX4" fmla="*/ 9482667 w 11409987"/>
              <a:gd name="connsiteY4" fmla="*/ 1348330 h 1348330"/>
              <a:gd name="connsiteX5" fmla="*/ 9482667 w 11409987"/>
              <a:gd name="connsiteY5" fmla="*/ 1348330 h 1348330"/>
              <a:gd name="connsiteX6" fmla="*/ 8805333 w 11409987"/>
              <a:gd name="connsiteY6" fmla="*/ 674300 h 1348330"/>
              <a:gd name="connsiteX7" fmla="*/ 8805333 w 11409987"/>
              <a:gd name="connsiteY7" fmla="*/ 674300 h 1348330"/>
              <a:gd name="connsiteX8" fmla="*/ 8128000 w 11409987"/>
              <a:gd name="connsiteY8" fmla="*/ 271 h 1348330"/>
              <a:gd name="connsiteX9" fmla="*/ 8128000 w 11409987"/>
              <a:gd name="connsiteY9" fmla="*/ 271 h 1348330"/>
              <a:gd name="connsiteX10" fmla="*/ 7450667 w 11409987"/>
              <a:gd name="connsiteY10" fmla="*/ 674300 h 1348330"/>
              <a:gd name="connsiteX11" fmla="*/ 7450667 w 11409987"/>
              <a:gd name="connsiteY11" fmla="*/ 674300 h 1348330"/>
              <a:gd name="connsiteX12" fmla="*/ 6773334 w 11409987"/>
              <a:gd name="connsiteY12" fmla="*/ 1348330 h 1348330"/>
              <a:gd name="connsiteX13" fmla="*/ 6773334 w 11409987"/>
              <a:gd name="connsiteY13" fmla="*/ 1348330 h 1348330"/>
              <a:gd name="connsiteX14" fmla="*/ 6096000 w 11409987"/>
              <a:gd name="connsiteY14" fmla="*/ 674300 h 1348330"/>
              <a:gd name="connsiteX15" fmla="*/ 6096000 w 11409987"/>
              <a:gd name="connsiteY15" fmla="*/ 674300 h 1348330"/>
              <a:gd name="connsiteX16" fmla="*/ 5418667 w 11409987"/>
              <a:gd name="connsiteY16" fmla="*/ 271 h 1348330"/>
              <a:gd name="connsiteX17" fmla="*/ 5418667 w 11409987"/>
              <a:gd name="connsiteY17" fmla="*/ 271 h 1348330"/>
              <a:gd name="connsiteX18" fmla="*/ 4741334 w 11409987"/>
              <a:gd name="connsiteY18" fmla="*/ 674300 h 1348330"/>
              <a:gd name="connsiteX19" fmla="*/ 4741334 w 11409987"/>
              <a:gd name="connsiteY19" fmla="*/ 674300 h 1348330"/>
              <a:gd name="connsiteX20" fmla="*/ 4064000 w 11409987"/>
              <a:gd name="connsiteY20" fmla="*/ 1348330 h 1348330"/>
              <a:gd name="connsiteX21" fmla="*/ 4064000 w 11409987"/>
              <a:gd name="connsiteY21" fmla="*/ 1348330 h 1348330"/>
              <a:gd name="connsiteX22" fmla="*/ 3386667 w 11409987"/>
              <a:gd name="connsiteY22" fmla="*/ 674300 h 1348330"/>
              <a:gd name="connsiteX23" fmla="*/ 3386667 w 11409987"/>
              <a:gd name="connsiteY23" fmla="*/ 674300 h 1348330"/>
              <a:gd name="connsiteX24" fmla="*/ 2709333 w 11409987"/>
              <a:gd name="connsiteY24" fmla="*/ 271 h 1348330"/>
              <a:gd name="connsiteX25" fmla="*/ 2709333 w 11409987"/>
              <a:gd name="connsiteY25" fmla="*/ 271 h 1348330"/>
              <a:gd name="connsiteX26" fmla="*/ 2032000 w 11409987"/>
              <a:gd name="connsiteY26" fmla="*/ 674300 h 1348330"/>
              <a:gd name="connsiteX27" fmla="*/ 2032000 w 11409987"/>
              <a:gd name="connsiteY27" fmla="*/ 674300 h 1348330"/>
              <a:gd name="connsiteX28" fmla="*/ 1354667 w 11409987"/>
              <a:gd name="connsiteY28" fmla="*/ 1348330 h 1348330"/>
              <a:gd name="connsiteX29" fmla="*/ 0 w 11409987"/>
              <a:gd name="connsiteY29" fmla="*/ 1348330 h 1348330"/>
              <a:gd name="connsiteX0" fmla="*/ 11409178 w 11455494"/>
              <a:gd name="connsiteY0" fmla="*/ 671328 h 1348089"/>
              <a:gd name="connsiteX1" fmla="*/ 11414227 w 11455494"/>
              <a:gd name="connsiteY1" fmla="*/ 646945 h 1348089"/>
              <a:gd name="connsiteX2" fmla="*/ 10837333 w 11455494"/>
              <a:gd name="connsiteY2" fmla="*/ 30 h 1348089"/>
              <a:gd name="connsiteX3" fmla="*/ 10160000 w 11455494"/>
              <a:gd name="connsiteY3" fmla="*/ 674059 h 1348089"/>
              <a:gd name="connsiteX4" fmla="*/ 10160000 w 11455494"/>
              <a:gd name="connsiteY4" fmla="*/ 674059 h 1348089"/>
              <a:gd name="connsiteX5" fmla="*/ 9482667 w 11455494"/>
              <a:gd name="connsiteY5" fmla="*/ 1348089 h 1348089"/>
              <a:gd name="connsiteX6" fmla="*/ 9482667 w 11455494"/>
              <a:gd name="connsiteY6" fmla="*/ 1348089 h 1348089"/>
              <a:gd name="connsiteX7" fmla="*/ 8805333 w 11455494"/>
              <a:gd name="connsiteY7" fmla="*/ 674059 h 1348089"/>
              <a:gd name="connsiteX8" fmla="*/ 8805333 w 11455494"/>
              <a:gd name="connsiteY8" fmla="*/ 674059 h 1348089"/>
              <a:gd name="connsiteX9" fmla="*/ 8128000 w 11455494"/>
              <a:gd name="connsiteY9" fmla="*/ 30 h 1348089"/>
              <a:gd name="connsiteX10" fmla="*/ 8128000 w 11455494"/>
              <a:gd name="connsiteY10" fmla="*/ 30 h 1348089"/>
              <a:gd name="connsiteX11" fmla="*/ 7450667 w 11455494"/>
              <a:gd name="connsiteY11" fmla="*/ 674059 h 1348089"/>
              <a:gd name="connsiteX12" fmla="*/ 7450667 w 11455494"/>
              <a:gd name="connsiteY12" fmla="*/ 674059 h 1348089"/>
              <a:gd name="connsiteX13" fmla="*/ 6773334 w 11455494"/>
              <a:gd name="connsiteY13" fmla="*/ 1348089 h 1348089"/>
              <a:gd name="connsiteX14" fmla="*/ 6773334 w 11455494"/>
              <a:gd name="connsiteY14" fmla="*/ 1348089 h 1348089"/>
              <a:gd name="connsiteX15" fmla="*/ 6096000 w 11455494"/>
              <a:gd name="connsiteY15" fmla="*/ 674059 h 1348089"/>
              <a:gd name="connsiteX16" fmla="*/ 6096000 w 11455494"/>
              <a:gd name="connsiteY16" fmla="*/ 674059 h 1348089"/>
              <a:gd name="connsiteX17" fmla="*/ 5418667 w 11455494"/>
              <a:gd name="connsiteY17" fmla="*/ 30 h 1348089"/>
              <a:gd name="connsiteX18" fmla="*/ 5418667 w 11455494"/>
              <a:gd name="connsiteY18" fmla="*/ 30 h 1348089"/>
              <a:gd name="connsiteX19" fmla="*/ 4741334 w 11455494"/>
              <a:gd name="connsiteY19" fmla="*/ 674059 h 1348089"/>
              <a:gd name="connsiteX20" fmla="*/ 4741334 w 11455494"/>
              <a:gd name="connsiteY20" fmla="*/ 674059 h 1348089"/>
              <a:gd name="connsiteX21" fmla="*/ 4064000 w 11455494"/>
              <a:gd name="connsiteY21" fmla="*/ 1348089 h 1348089"/>
              <a:gd name="connsiteX22" fmla="*/ 4064000 w 11455494"/>
              <a:gd name="connsiteY22" fmla="*/ 1348089 h 1348089"/>
              <a:gd name="connsiteX23" fmla="*/ 3386667 w 11455494"/>
              <a:gd name="connsiteY23" fmla="*/ 674059 h 1348089"/>
              <a:gd name="connsiteX24" fmla="*/ 3386667 w 11455494"/>
              <a:gd name="connsiteY24" fmla="*/ 674059 h 1348089"/>
              <a:gd name="connsiteX25" fmla="*/ 2709333 w 11455494"/>
              <a:gd name="connsiteY25" fmla="*/ 30 h 1348089"/>
              <a:gd name="connsiteX26" fmla="*/ 2709333 w 11455494"/>
              <a:gd name="connsiteY26" fmla="*/ 30 h 1348089"/>
              <a:gd name="connsiteX27" fmla="*/ 2032000 w 11455494"/>
              <a:gd name="connsiteY27" fmla="*/ 674059 h 1348089"/>
              <a:gd name="connsiteX28" fmla="*/ 2032000 w 11455494"/>
              <a:gd name="connsiteY28" fmla="*/ 674059 h 1348089"/>
              <a:gd name="connsiteX29" fmla="*/ 1354667 w 11455494"/>
              <a:gd name="connsiteY29" fmla="*/ 1348089 h 1348089"/>
              <a:gd name="connsiteX30" fmla="*/ 0 w 11455494"/>
              <a:gd name="connsiteY30" fmla="*/ 1348089 h 1348089"/>
              <a:gd name="connsiteX0" fmla="*/ 11409178 w 11422518"/>
              <a:gd name="connsiteY0" fmla="*/ 671345 h 1348106"/>
              <a:gd name="connsiteX1" fmla="*/ 11363723 w 11422518"/>
              <a:gd name="connsiteY1" fmla="*/ 418647 h 1348106"/>
              <a:gd name="connsiteX2" fmla="*/ 10837333 w 11422518"/>
              <a:gd name="connsiteY2" fmla="*/ 47 h 1348106"/>
              <a:gd name="connsiteX3" fmla="*/ 10160000 w 11422518"/>
              <a:gd name="connsiteY3" fmla="*/ 674076 h 1348106"/>
              <a:gd name="connsiteX4" fmla="*/ 10160000 w 11422518"/>
              <a:gd name="connsiteY4" fmla="*/ 674076 h 1348106"/>
              <a:gd name="connsiteX5" fmla="*/ 9482667 w 11422518"/>
              <a:gd name="connsiteY5" fmla="*/ 1348106 h 1348106"/>
              <a:gd name="connsiteX6" fmla="*/ 9482667 w 11422518"/>
              <a:gd name="connsiteY6" fmla="*/ 1348106 h 1348106"/>
              <a:gd name="connsiteX7" fmla="*/ 8805333 w 11422518"/>
              <a:gd name="connsiteY7" fmla="*/ 674076 h 1348106"/>
              <a:gd name="connsiteX8" fmla="*/ 8805333 w 11422518"/>
              <a:gd name="connsiteY8" fmla="*/ 674076 h 1348106"/>
              <a:gd name="connsiteX9" fmla="*/ 8128000 w 11422518"/>
              <a:gd name="connsiteY9" fmla="*/ 47 h 1348106"/>
              <a:gd name="connsiteX10" fmla="*/ 8128000 w 11422518"/>
              <a:gd name="connsiteY10" fmla="*/ 47 h 1348106"/>
              <a:gd name="connsiteX11" fmla="*/ 7450667 w 11422518"/>
              <a:gd name="connsiteY11" fmla="*/ 674076 h 1348106"/>
              <a:gd name="connsiteX12" fmla="*/ 7450667 w 11422518"/>
              <a:gd name="connsiteY12" fmla="*/ 674076 h 1348106"/>
              <a:gd name="connsiteX13" fmla="*/ 6773334 w 11422518"/>
              <a:gd name="connsiteY13" fmla="*/ 1348106 h 1348106"/>
              <a:gd name="connsiteX14" fmla="*/ 6773334 w 11422518"/>
              <a:gd name="connsiteY14" fmla="*/ 1348106 h 1348106"/>
              <a:gd name="connsiteX15" fmla="*/ 6096000 w 11422518"/>
              <a:gd name="connsiteY15" fmla="*/ 674076 h 1348106"/>
              <a:gd name="connsiteX16" fmla="*/ 6096000 w 11422518"/>
              <a:gd name="connsiteY16" fmla="*/ 674076 h 1348106"/>
              <a:gd name="connsiteX17" fmla="*/ 5418667 w 11422518"/>
              <a:gd name="connsiteY17" fmla="*/ 47 h 1348106"/>
              <a:gd name="connsiteX18" fmla="*/ 5418667 w 11422518"/>
              <a:gd name="connsiteY18" fmla="*/ 47 h 1348106"/>
              <a:gd name="connsiteX19" fmla="*/ 4741334 w 11422518"/>
              <a:gd name="connsiteY19" fmla="*/ 674076 h 1348106"/>
              <a:gd name="connsiteX20" fmla="*/ 4741334 w 11422518"/>
              <a:gd name="connsiteY20" fmla="*/ 674076 h 1348106"/>
              <a:gd name="connsiteX21" fmla="*/ 4064000 w 11422518"/>
              <a:gd name="connsiteY21" fmla="*/ 1348106 h 1348106"/>
              <a:gd name="connsiteX22" fmla="*/ 4064000 w 11422518"/>
              <a:gd name="connsiteY22" fmla="*/ 1348106 h 1348106"/>
              <a:gd name="connsiteX23" fmla="*/ 3386667 w 11422518"/>
              <a:gd name="connsiteY23" fmla="*/ 674076 h 1348106"/>
              <a:gd name="connsiteX24" fmla="*/ 3386667 w 11422518"/>
              <a:gd name="connsiteY24" fmla="*/ 674076 h 1348106"/>
              <a:gd name="connsiteX25" fmla="*/ 2709333 w 11422518"/>
              <a:gd name="connsiteY25" fmla="*/ 47 h 1348106"/>
              <a:gd name="connsiteX26" fmla="*/ 2709333 w 11422518"/>
              <a:gd name="connsiteY26" fmla="*/ 47 h 1348106"/>
              <a:gd name="connsiteX27" fmla="*/ 2032000 w 11422518"/>
              <a:gd name="connsiteY27" fmla="*/ 674076 h 1348106"/>
              <a:gd name="connsiteX28" fmla="*/ 2032000 w 11422518"/>
              <a:gd name="connsiteY28" fmla="*/ 674076 h 1348106"/>
              <a:gd name="connsiteX29" fmla="*/ 1354667 w 11422518"/>
              <a:gd name="connsiteY29" fmla="*/ 1348106 h 1348106"/>
              <a:gd name="connsiteX30" fmla="*/ 0 w 11422518"/>
              <a:gd name="connsiteY30" fmla="*/ 1348106 h 1348106"/>
              <a:gd name="connsiteX0" fmla="*/ 11409178 w 11412300"/>
              <a:gd name="connsiteY0" fmla="*/ 671346 h 1348107"/>
              <a:gd name="connsiteX1" fmla="*/ 11394025 w 11412300"/>
              <a:gd name="connsiteY1" fmla="*/ 665228 h 1348107"/>
              <a:gd name="connsiteX2" fmla="*/ 11363723 w 11412300"/>
              <a:gd name="connsiteY2" fmla="*/ 418648 h 1348107"/>
              <a:gd name="connsiteX3" fmla="*/ 10837333 w 11412300"/>
              <a:gd name="connsiteY3" fmla="*/ 48 h 1348107"/>
              <a:gd name="connsiteX4" fmla="*/ 10160000 w 11412300"/>
              <a:gd name="connsiteY4" fmla="*/ 674077 h 1348107"/>
              <a:gd name="connsiteX5" fmla="*/ 10160000 w 11412300"/>
              <a:gd name="connsiteY5" fmla="*/ 674077 h 1348107"/>
              <a:gd name="connsiteX6" fmla="*/ 9482667 w 11412300"/>
              <a:gd name="connsiteY6" fmla="*/ 1348107 h 1348107"/>
              <a:gd name="connsiteX7" fmla="*/ 9482667 w 11412300"/>
              <a:gd name="connsiteY7" fmla="*/ 1348107 h 1348107"/>
              <a:gd name="connsiteX8" fmla="*/ 8805333 w 11412300"/>
              <a:gd name="connsiteY8" fmla="*/ 674077 h 1348107"/>
              <a:gd name="connsiteX9" fmla="*/ 8805333 w 11412300"/>
              <a:gd name="connsiteY9" fmla="*/ 674077 h 1348107"/>
              <a:gd name="connsiteX10" fmla="*/ 8128000 w 11412300"/>
              <a:gd name="connsiteY10" fmla="*/ 48 h 1348107"/>
              <a:gd name="connsiteX11" fmla="*/ 8128000 w 11412300"/>
              <a:gd name="connsiteY11" fmla="*/ 48 h 1348107"/>
              <a:gd name="connsiteX12" fmla="*/ 7450667 w 11412300"/>
              <a:gd name="connsiteY12" fmla="*/ 674077 h 1348107"/>
              <a:gd name="connsiteX13" fmla="*/ 7450667 w 11412300"/>
              <a:gd name="connsiteY13" fmla="*/ 674077 h 1348107"/>
              <a:gd name="connsiteX14" fmla="*/ 6773334 w 11412300"/>
              <a:gd name="connsiteY14" fmla="*/ 1348107 h 1348107"/>
              <a:gd name="connsiteX15" fmla="*/ 6773334 w 11412300"/>
              <a:gd name="connsiteY15" fmla="*/ 1348107 h 1348107"/>
              <a:gd name="connsiteX16" fmla="*/ 6096000 w 11412300"/>
              <a:gd name="connsiteY16" fmla="*/ 674077 h 1348107"/>
              <a:gd name="connsiteX17" fmla="*/ 6096000 w 11412300"/>
              <a:gd name="connsiteY17" fmla="*/ 674077 h 1348107"/>
              <a:gd name="connsiteX18" fmla="*/ 5418667 w 11412300"/>
              <a:gd name="connsiteY18" fmla="*/ 48 h 1348107"/>
              <a:gd name="connsiteX19" fmla="*/ 5418667 w 11412300"/>
              <a:gd name="connsiteY19" fmla="*/ 48 h 1348107"/>
              <a:gd name="connsiteX20" fmla="*/ 4741334 w 11412300"/>
              <a:gd name="connsiteY20" fmla="*/ 674077 h 1348107"/>
              <a:gd name="connsiteX21" fmla="*/ 4741334 w 11412300"/>
              <a:gd name="connsiteY21" fmla="*/ 674077 h 1348107"/>
              <a:gd name="connsiteX22" fmla="*/ 4064000 w 11412300"/>
              <a:gd name="connsiteY22" fmla="*/ 1348107 h 1348107"/>
              <a:gd name="connsiteX23" fmla="*/ 4064000 w 11412300"/>
              <a:gd name="connsiteY23" fmla="*/ 1348107 h 1348107"/>
              <a:gd name="connsiteX24" fmla="*/ 3386667 w 11412300"/>
              <a:gd name="connsiteY24" fmla="*/ 674077 h 1348107"/>
              <a:gd name="connsiteX25" fmla="*/ 3386667 w 11412300"/>
              <a:gd name="connsiteY25" fmla="*/ 674077 h 1348107"/>
              <a:gd name="connsiteX26" fmla="*/ 2709333 w 11412300"/>
              <a:gd name="connsiteY26" fmla="*/ 48 h 1348107"/>
              <a:gd name="connsiteX27" fmla="*/ 2709333 w 11412300"/>
              <a:gd name="connsiteY27" fmla="*/ 48 h 1348107"/>
              <a:gd name="connsiteX28" fmla="*/ 2032000 w 11412300"/>
              <a:gd name="connsiteY28" fmla="*/ 674077 h 1348107"/>
              <a:gd name="connsiteX29" fmla="*/ 2032000 w 11412300"/>
              <a:gd name="connsiteY29" fmla="*/ 674077 h 1348107"/>
              <a:gd name="connsiteX30" fmla="*/ 1354667 w 11412300"/>
              <a:gd name="connsiteY30" fmla="*/ 1348107 h 1348107"/>
              <a:gd name="connsiteX31" fmla="*/ 0 w 11412300"/>
              <a:gd name="connsiteY31" fmla="*/ 1348107 h 1348107"/>
              <a:gd name="connsiteX0" fmla="*/ 11409178 w 11426507"/>
              <a:gd name="connsiteY0" fmla="*/ 671346 h 1348107"/>
              <a:gd name="connsiteX1" fmla="*/ 11424328 w 11426507"/>
              <a:gd name="connsiteY1" fmla="*/ 1130991 h 1348107"/>
              <a:gd name="connsiteX2" fmla="*/ 11363723 w 11426507"/>
              <a:gd name="connsiteY2" fmla="*/ 418648 h 1348107"/>
              <a:gd name="connsiteX3" fmla="*/ 10837333 w 11426507"/>
              <a:gd name="connsiteY3" fmla="*/ 48 h 1348107"/>
              <a:gd name="connsiteX4" fmla="*/ 10160000 w 11426507"/>
              <a:gd name="connsiteY4" fmla="*/ 674077 h 1348107"/>
              <a:gd name="connsiteX5" fmla="*/ 10160000 w 11426507"/>
              <a:gd name="connsiteY5" fmla="*/ 674077 h 1348107"/>
              <a:gd name="connsiteX6" fmla="*/ 9482667 w 11426507"/>
              <a:gd name="connsiteY6" fmla="*/ 1348107 h 1348107"/>
              <a:gd name="connsiteX7" fmla="*/ 9482667 w 11426507"/>
              <a:gd name="connsiteY7" fmla="*/ 1348107 h 1348107"/>
              <a:gd name="connsiteX8" fmla="*/ 8805333 w 11426507"/>
              <a:gd name="connsiteY8" fmla="*/ 674077 h 1348107"/>
              <a:gd name="connsiteX9" fmla="*/ 8805333 w 11426507"/>
              <a:gd name="connsiteY9" fmla="*/ 674077 h 1348107"/>
              <a:gd name="connsiteX10" fmla="*/ 8128000 w 11426507"/>
              <a:gd name="connsiteY10" fmla="*/ 48 h 1348107"/>
              <a:gd name="connsiteX11" fmla="*/ 8128000 w 11426507"/>
              <a:gd name="connsiteY11" fmla="*/ 48 h 1348107"/>
              <a:gd name="connsiteX12" fmla="*/ 7450667 w 11426507"/>
              <a:gd name="connsiteY12" fmla="*/ 674077 h 1348107"/>
              <a:gd name="connsiteX13" fmla="*/ 7450667 w 11426507"/>
              <a:gd name="connsiteY13" fmla="*/ 674077 h 1348107"/>
              <a:gd name="connsiteX14" fmla="*/ 6773334 w 11426507"/>
              <a:gd name="connsiteY14" fmla="*/ 1348107 h 1348107"/>
              <a:gd name="connsiteX15" fmla="*/ 6773334 w 11426507"/>
              <a:gd name="connsiteY15" fmla="*/ 1348107 h 1348107"/>
              <a:gd name="connsiteX16" fmla="*/ 6096000 w 11426507"/>
              <a:gd name="connsiteY16" fmla="*/ 674077 h 1348107"/>
              <a:gd name="connsiteX17" fmla="*/ 6096000 w 11426507"/>
              <a:gd name="connsiteY17" fmla="*/ 674077 h 1348107"/>
              <a:gd name="connsiteX18" fmla="*/ 5418667 w 11426507"/>
              <a:gd name="connsiteY18" fmla="*/ 48 h 1348107"/>
              <a:gd name="connsiteX19" fmla="*/ 5418667 w 11426507"/>
              <a:gd name="connsiteY19" fmla="*/ 48 h 1348107"/>
              <a:gd name="connsiteX20" fmla="*/ 4741334 w 11426507"/>
              <a:gd name="connsiteY20" fmla="*/ 674077 h 1348107"/>
              <a:gd name="connsiteX21" fmla="*/ 4741334 w 11426507"/>
              <a:gd name="connsiteY21" fmla="*/ 674077 h 1348107"/>
              <a:gd name="connsiteX22" fmla="*/ 4064000 w 11426507"/>
              <a:gd name="connsiteY22" fmla="*/ 1348107 h 1348107"/>
              <a:gd name="connsiteX23" fmla="*/ 4064000 w 11426507"/>
              <a:gd name="connsiteY23" fmla="*/ 1348107 h 1348107"/>
              <a:gd name="connsiteX24" fmla="*/ 3386667 w 11426507"/>
              <a:gd name="connsiteY24" fmla="*/ 674077 h 1348107"/>
              <a:gd name="connsiteX25" fmla="*/ 3386667 w 11426507"/>
              <a:gd name="connsiteY25" fmla="*/ 674077 h 1348107"/>
              <a:gd name="connsiteX26" fmla="*/ 2709333 w 11426507"/>
              <a:gd name="connsiteY26" fmla="*/ 48 h 1348107"/>
              <a:gd name="connsiteX27" fmla="*/ 2709333 w 11426507"/>
              <a:gd name="connsiteY27" fmla="*/ 48 h 1348107"/>
              <a:gd name="connsiteX28" fmla="*/ 2032000 w 11426507"/>
              <a:gd name="connsiteY28" fmla="*/ 674077 h 1348107"/>
              <a:gd name="connsiteX29" fmla="*/ 2032000 w 11426507"/>
              <a:gd name="connsiteY29" fmla="*/ 674077 h 1348107"/>
              <a:gd name="connsiteX30" fmla="*/ 1354667 w 11426507"/>
              <a:gd name="connsiteY30" fmla="*/ 1348107 h 1348107"/>
              <a:gd name="connsiteX31" fmla="*/ 0 w 11426507"/>
              <a:gd name="connsiteY31" fmla="*/ 1348107 h 1348107"/>
              <a:gd name="connsiteX0" fmla="*/ 11409178 w 11878958"/>
              <a:gd name="connsiteY0" fmla="*/ 671346 h 1348107"/>
              <a:gd name="connsiteX1" fmla="*/ 11878871 w 11878958"/>
              <a:gd name="connsiteY1" fmla="*/ 651531 h 1348107"/>
              <a:gd name="connsiteX2" fmla="*/ 11363723 w 11878958"/>
              <a:gd name="connsiteY2" fmla="*/ 418648 h 1348107"/>
              <a:gd name="connsiteX3" fmla="*/ 10837333 w 11878958"/>
              <a:gd name="connsiteY3" fmla="*/ 48 h 1348107"/>
              <a:gd name="connsiteX4" fmla="*/ 10160000 w 11878958"/>
              <a:gd name="connsiteY4" fmla="*/ 674077 h 1348107"/>
              <a:gd name="connsiteX5" fmla="*/ 10160000 w 11878958"/>
              <a:gd name="connsiteY5" fmla="*/ 674077 h 1348107"/>
              <a:gd name="connsiteX6" fmla="*/ 9482667 w 11878958"/>
              <a:gd name="connsiteY6" fmla="*/ 1348107 h 1348107"/>
              <a:gd name="connsiteX7" fmla="*/ 9482667 w 11878958"/>
              <a:gd name="connsiteY7" fmla="*/ 1348107 h 1348107"/>
              <a:gd name="connsiteX8" fmla="*/ 8805333 w 11878958"/>
              <a:gd name="connsiteY8" fmla="*/ 674077 h 1348107"/>
              <a:gd name="connsiteX9" fmla="*/ 8805333 w 11878958"/>
              <a:gd name="connsiteY9" fmla="*/ 674077 h 1348107"/>
              <a:gd name="connsiteX10" fmla="*/ 8128000 w 11878958"/>
              <a:gd name="connsiteY10" fmla="*/ 48 h 1348107"/>
              <a:gd name="connsiteX11" fmla="*/ 8128000 w 11878958"/>
              <a:gd name="connsiteY11" fmla="*/ 48 h 1348107"/>
              <a:gd name="connsiteX12" fmla="*/ 7450667 w 11878958"/>
              <a:gd name="connsiteY12" fmla="*/ 674077 h 1348107"/>
              <a:gd name="connsiteX13" fmla="*/ 7450667 w 11878958"/>
              <a:gd name="connsiteY13" fmla="*/ 674077 h 1348107"/>
              <a:gd name="connsiteX14" fmla="*/ 6773334 w 11878958"/>
              <a:gd name="connsiteY14" fmla="*/ 1348107 h 1348107"/>
              <a:gd name="connsiteX15" fmla="*/ 6773334 w 11878958"/>
              <a:gd name="connsiteY15" fmla="*/ 1348107 h 1348107"/>
              <a:gd name="connsiteX16" fmla="*/ 6096000 w 11878958"/>
              <a:gd name="connsiteY16" fmla="*/ 674077 h 1348107"/>
              <a:gd name="connsiteX17" fmla="*/ 6096000 w 11878958"/>
              <a:gd name="connsiteY17" fmla="*/ 674077 h 1348107"/>
              <a:gd name="connsiteX18" fmla="*/ 5418667 w 11878958"/>
              <a:gd name="connsiteY18" fmla="*/ 48 h 1348107"/>
              <a:gd name="connsiteX19" fmla="*/ 5418667 w 11878958"/>
              <a:gd name="connsiteY19" fmla="*/ 48 h 1348107"/>
              <a:gd name="connsiteX20" fmla="*/ 4741334 w 11878958"/>
              <a:gd name="connsiteY20" fmla="*/ 674077 h 1348107"/>
              <a:gd name="connsiteX21" fmla="*/ 4741334 w 11878958"/>
              <a:gd name="connsiteY21" fmla="*/ 674077 h 1348107"/>
              <a:gd name="connsiteX22" fmla="*/ 4064000 w 11878958"/>
              <a:gd name="connsiteY22" fmla="*/ 1348107 h 1348107"/>
              <a:gd name="connsiteX23" fmla="*/ 4064000 w 11878958"/>
              <a:gd name="connsiteY23" fmla="*/ 1348107 h 1348107"/>
              <a:gd name="connsiteX24" fmla="*/ 3386667 w 11878958"/>
              <a:gd name="connsiteY24" fmla="*/ 674077 h 1348107"/>
              <a:gd name="connsiteX25" fmla="*/ 3386667 w 11878958"/>
              <a:gd name="connsiteY25" fmla="*/ 674077 h 1348107"/>
              <a:gd name="connsiteX26" fmla="*/ 2709333 w 11878958"/>
              <a:gd name="connsiteY26" fmla="*/ 48 h 1348107"/>
              <a:gd name="connsiteX27" fmla="*/ 2709333 w 11878958"/>
              <a:gd name="connsiteY27" fmla="*/ 48 h 1348107"/>
              <a:gd name="connsiteX28" fmla="*/ 2032000 w 11878958"/>
              <a:gd name="connsiteY28" fmla="*/ 674077 h 1348107"/>
              <a:gd name="connsiteX29" fmla="*/ 2032000 w 11878958"/>
              <a:gd name="connsiteY29" fmla="*/ 674077 h 1348107"/>
              <a:gd name="connsiteX30" fmla="*/ 1354667 w 11878958"/>
              <a:gd name="connsiteY30" fmla="*/ 1348107 h 1348107"/>
              <a:gd name="connsiteX31" fmla="*/ 0 w 11878958"/>
              <a:gd name="connsiteY31" fmla="*/ 1348107 h 1348107"/>
              <a:gd name="connsiteX0" fmla="*/ 11550592 w 11878996"/>
              <a:gd name="connsiteY0" fmla="*/ 1575472 h 1575472"/>
              <a:gd name="connsiteX1" fmla="*/ 11878871 w 11878996"/>
              <a:gd name="connsiteY1" fmla="*/ 651531 h 1575472"/>
              <a:gd name="connsiteX2" fmla="*/ 11363723 w 11878996"/>
              <a:gd name="connsiteY2" fmla="*/ 418648 h 1575472"/>
              <a:gd name="connsiteX3" fmla="*/ 10837333 w 11878996"/>
              <a:gd name="connsiteY3" fmla="*/ 48 h 1575472"/>
              <a:gd name="connsiteX4" fmla="*/ 10160000 w 11878996"/>
              <a:gd name="connsiteY4" fmla="*/ 674077 h 1575472"/>
              <a:gd name="connsiteX5" fmla="*/ 10160000 w 11878996"/>
              <a:gd name="connsiteY5" fmla="*/ 674077 h 1575472"/>
              <a:gd name="connsiteX6" fmla="*/ 9482667 w 11878996"/>
              <a:gd name="connsiteY6" fmla="*/ 1348107 h 1575472"/>
              <a:gd name="connsiteX7" fmla="*/ 9482667 w 11878996"/>
              <a:gd name="connsiteY7" fmla="*/ 1348107 h 1575472"/>
              <a:gd name="connsiteX8" fmla="*/ 8805333 w 11878996"/>
              <a:gd name="connsiteY8" fmla="*/ 674077 h 1575472"/>
              <a:gd name="connsiteX9" fmla="*/ 8805333 w 11878996"/>
              <a:gd name="connsiteY9" fmla="*/ 674077 h 1575472"/>
              <a:gd name="connsiteX10" fmla="*/ 8128000 w 11878996"/>
              <a:gd name="connsiteY10" fmla="*/ 48 h 1575472"/>
              <a:gd name="connsiteX11" fmla="*/ 8128000 w 11878996"/>
              <a:gd name="connsiteY11" fmla="*/ 48 h 1575472"/>
              <a:gd name="connsiteX12" fmla="*/ 7450667 w 11878996"/>
              <a:gd name="connsiteY12" fmla="*/ 674077 h 1575472"/>
              <a:gd name="connsiteX13" fmla="*/ 7450667 w 11878996"/>
              <a:gd name="connsiteY13" fmla="*/ 674077 h 1575472"/>
              <a:gd name="connsiteX14" fmla="*/ 6773334 w 11878996"/>
              <a:gd name="connsiteY14" fmla="*/ 1348107 h 1575472"/>
              <a:gd name="connsiteX15" fmla="*/ 6773334 w 11878996"/>
              <a:gd name="connsiteY15" fmla="*/ 1348107 h 1575472"/>
              <a:gd name="connsiteX16" fmla="*/ 6096000 w 11878996"/>
              <a:gd name="connsiteY16" fmla="*/ 674077 h 1575472"/>
              <a:gd name="connsiteX17" fmla="*/ 6096000 w 11878996"/>
              <a:gd name="connsiteY17" fmla="*/ 674077 h 1575472"/>
              <a:gd name="connsiteX18" fmla="*/ 5418667 w 11878996"/>
              <a:gd name="connsiteY18" fmla="*/ 48 h 1575472"/>
              <a:gd name="connsiteX19" fmla="*/ 5418667 w 11878996"/>
              <a:gd name="connsiteY19" fmla="*/ 48 h 1575472"/>
              <a:gd name="connsiteX20" fmla="*/ 4741334 w 11878996"/>
              <a:gd name="connsiteY20" fmla="*/ 674077 h 1575472"/>
              <a:gd name="connsiteX21" fmla="*/ 4741334 w 11878996"/>
              <a:gd name="connsiteY21" fmla="*/ 674077 h 1575472"/>
              <a:gd name="connsiteX22" fmla="*/ 4064000 w 11878996"/>
              <a:gd name="connsiteY22" fmla="*/ 1348107 h 1575472"/>
              <a:gd name="connsiteX23" fmla="*/ 4064000 w 11878996"/>
              <a:gd name="connsiteY23" fmla="*/ 1348107 h 1575472"/>
              <a:gd name="connsiteX24" fmla="*/ 3386667 w 11878996"/>
              <a:gd name="connsiteY24" fmla="*/ 674077 h 1575472"/>
              <a:gd name="connsiteX25" fmla="*/ 3386667 w 11878996"/>
              <a:gd name="connsiteY25" fmla="*/ 674077 h 1575472"/>
              <a:gd name="connsiteX26" fmla="*/ 2709333 w 11878996"/>
              <a:gd name="connsiteY26" fmla="*/ 48 h 1575472"/>
              <a:gd name="connsiteX27" fmla="*/ 2709333 w 11878996"/>
              <a:gd name="connsiteY27" fmla="*/ 48 h 1575472"/>
              <a:gd name="connsiteX28" fmla="*/ 2032000 w 11878996"/>
              <a:gd name="connsiteY28" fmla="*/ 674077 h 1575472"/>
              <a:gd name="connsiteX29" fmla="*/ 2032000 w 11878996"/>
              <a:gd name="connsiteY29" fmla="*/ 674077 h 1575472"/>
              <a:gd name="connsiteX30" fmla="*/ 1354667 w 11878996"/>
              <a:gd name="connsiteY30" fmla="*/ 1348107 h 1575472"/>
              <a:gd name="connsiteX31" fmla="*/ 0 w 11878996"/>
              <a:gd name="connsiteY31" fmla="*/ 1348107 h 1575472"/>
              <a:gd name="connsiteX0" fmla="*/ 11550592 w 11878996"/>
              <a:gd name="connsiteY0" fmla="*/ 1575453 h 1575453"/>
              <a:gd name="connsiteX1" fmla="*/ 11878871 w 11878996"/>
              <a:gd name="connsiteY1" fmla="*/ 651512 h 1575453"/>
              <a:gd name="connsiteX2" fmla="*/ 11348572 w 11878996"/>
              <a:gd name="connsiteY2" fmla="*/ 633245 h 1575453"/>
              <a:gd name="connsiteX3" fmla="*/ 10837333 w 11878996"/>
              <a:gd name="connsiteY3" fmla="*/ 29 h 1575453"/>
              <a:gd name="connsiteX4" fmla="*/ 10160000 w 11878996"/>
              <a:gd name="connsiteY4" fmla="*/ 674058 h 1575453"/>
              <a:gd name="connsiteX5" fmla="*/ 10160000 w 11878996"/>
              <a:gd name="connsiteY5" fmla="*/ 674058 h 1575453"/>
              <a:gd name="connsiteX6" fmla="*/ 9482667 w 11878996"/>
              <a:gd name="connsiteY6" fmla="*/ 1348088 h 1575453"/>
              <a:gd name="connsiteX7" fmla="*/ 9482667 w 11878996"/>
              <a:gd name="connsiteY7" fmla="*/ 1348088 h 1575453"/>
              <a:gd name="connsiteX8" fmla="*/ 8805333 w 11878996"/>
              <a:gd name="connsiteY8" fmla="*/ 674058 h 1575453"/>
              <a:gd name="connsiteX9" fmla="*/ 8805333 w 11878996"/>
              <a:gd name="connsiteY9" fmla="*/ 674058 h 1575453"/>
              <a:gd name="connsiteX10" fmla="*/ 8128000 w 11878996"/>
              <a:gd name="connsiteY10" fmla="*/ 29 h 1575453"/>
              <a:gd name="connsiteX11" fmla="*/ 8128000 w 11878996"/>
              <a:gd name="connsiteY11" fmla="*/ 29 h 1575453"/>
              <a:gd name="connsiteX12" fmla="*/ 7450667 w 11878996"/>
              <a:gd name="connsiteY12" fmla="*/ 674058 h 1575453"/>
              <a:gd name="connsiteX13" fmla="*/ 7450667 w 11878996"/>
              <a:gd name="connsiteY13" fmla="*/ 674058 h 1575453"/>
              <a:gd name="connsiteX14" fmla="*/ 6773334 w 11878996"/>
              <a:gd name="connsiteY14" fmla="*/ 1348088 h 1575453"/>
              <a:gd name="connsiteX15" fmla="*/ 6773334 w 11878996"/>
              <a:gd name="connsiteY15" fmla="*/ 1348088 h 1575453"/>
              <a:gd name="connsiteX16" fmla="*/ 6096000 w 11878996"/>
              <a:gd name="connsiteY16" fmla="*/ 674058 h 1575453"/>
              <a:gd name="connsiteX17" fmla="*/ 6096000 w 11878996"/>
              <a:gd name="connsiteY17" fmla="*/ 674058 h 1575453"/>
              <a:gd name="connsiteX18" fmla="*/ 5418667 w 11878996"/>
              <a:gd name="connsiteY18" fmla="*/ 29 h 1575453"/>
              <a:gd name="connsiteX19" fmla="*/ 5418667 w 11878996"/>
              <a:gd name="connsiteY19" fmla="*/ 29 h 1575453"/>
              <a:gd name="connsiteX20" fmla="*/ 4741334 w 11878996"/>
              <a:gd name="connsiteY20" fmla="*/ 674058 h 1575453"/>
              <a:gd name="connsiteX21" fmla="*/ 4741334 w 11878996"/>
              <a:gd name="connsiteY21" fmla="*/ 674058 h 1575453"/>
              <a:gd name="connsiteX22" fmla="*/ 4064000 w 11878996"/>
              <a:gd name="connsiteY22" fmla="*/ 1348088 h 1575453"/>
              <a:gd name="connsiteX23" fmla="*/ 4064000 w 11878996"/>
              <a:gd name="connsiteY23" fmla="*/ 1348088 h 1575453"/>
              <a:gd name="connsiteX24" fmla="*/ 3386667 w 11878996"/>
              <a:gd name="connsiteY24" fmla="*/ 674058 h 1575453"/>
              <a:gd name="connsiteX25" fmla="*/ 3386667 w 11878996"/>
              <a:gd name="connsiteY25" fmla="*/ 674058 h 1575453"/>
              <a:gd name="connsiteX26" fmla="*/ 2709333 w 11878996"/>
              <a:gd name="connsiteY26" fmla="*/ 29 h 1575453"/>
              <a:gd name="connsiteX27" fmla="*/ 2709333 w 11878996"/>
              <a:gd name="connsiteY27" fmla="*/ 29 h 1575453"/>
              <a:gd name="connsiteX28" fmla="*/ 2032000 w 11878996"/>
              <a:gd name="connsiteY28" fmla="*/ 674058 h 1575453"/>
              <a:gd name="connsiteX29" fmla="*/ 2032000 w 11878996"/>
              <a:gd name="connsiteY29" fmla="*/ 674058 h 1575453"/>
              <a:gd name="connsiteX30" fmla="*/ 1354667 w 11878996"/>
              <a:gd name="connsiteY30" fmla="*/ 1348088 h 1575453"/>
              <a:gd name="connsiteX31" fmla="*/ 0 w 11878996"/>
              <a:gd name="connsiteY31" fmla="*/ 1348088 h 1575453"/>
              <a:gd name="connsiteX0" fmla="*/ 11550592 w 11878996"/>
              <a:gd name="connsiteY0" fmla="*/ 1575485 h 1575485"/>
              <a:gd name="connsiteX1" fmla="*/ 11878871 w 11878996"/>
              <a:gd name="connsiteY1" fmla="*/ 651544 h 1575485"/>
              <a:gd name="connsiteX2" fmla="*/ 11348572 w 11878996"/>
              <a:gd name="connsiteY2" fmla="*/ 633277 h 1575485"/>
              <a:gd name="connsiteX3" fmla="*/ 10837333 w 11878996"/>
              <a:gd name="connsiteY3" fmla="*/ 61 h 1575485"/>
              <a:gd name="connsiteX4" fmla="*/ 10160000 w 11878996"/>
              <a:gd name="connsiteY4" fmla="*/ 674090 h 1575485"/>
              <a:gd name="connsiteX5" fmla="*/ 10160000 w 11878996"/>
              <a:gd name="connsiteY5" fmla="*/ 674090 h 1575485"/>
              <a:gd name="connsiteX6" fmla="*/ 9482667 w 11878996"/>
              <a:gd name="connsiteY6" fmla="*/ 1348120 h 1575485"/>
              <a:gd name="connsiteX7" fmla="*/ 9482667 w 11878996"/>
              <a:gd name="connsiteY7" fmla="*/ 1348120 h 1575485"/>
              <a:gd name="connsiteX8" fmla="*/ 8805333 w 11878996"/>
              <a:gd name="connsiteY8" fmla="*/ 674090 h 1575485"/>
              <a:gd name="connsiteX9" fmla="*/ 8805333 w 11878996"/>
              <a:gd name="connsiteY9" fmla="*/ 674090 h 1575485"/>
              <a:gd name="connsiteX10" fmla="*/ 8128000 w 11878996"/>
              <a:gd name="connsiteY10" fmla="*/ 61 h 1575485"/>
              <a:gd name="connsiteX11" fmla="*/ 8128000 w 11878996"/>
              <a:gd name="connsiteY11" fmla="*/ 61 h 1575485"/>
              <a:gd name="connsiteX12" fmla="*/ 7450667 w 11878996"/>
              <a:gd name="connsiteY12" fmla="*/ 674090 h 1575485"/>
              <a:gd name="connsiteX13" fmla="*/ 7450667 w 11878996"/>
              <a:gd name="connsiteY13" fmla="*/ 674090 h 1575485"/>
              <a:gd name="connsiteX14" fmla="*/ 6773334 w 11878996"/>
              <a:gd name="connsiteY14" fmla="*/ 1348120 h 1575485"/>
              <a:gd name="connsiteX15" fmla="*/ 6773334 w 11878996"/>
              <a:gd name="connsiteY15" fmla="*/ 1348120 h 1575485"/>
              <a:gd name="connsiteX16" fmla="*/ 6096000 w 11878996"/>
              <a:gd name="connsiteY16" fmla="*/ 674090 h 1575485"/>
              <a:gd name="connsiteX17" fmla="*/ 6096000 w 11878996"/>
              <a:gd name="connsiteY17" fmla="*/ 674090 h 1575485"/>
              <a:gd name="connsiteX18" fmla="*/ 5418667 w 11878996"/>
              <a:gd name="connsiteY18" fmla="*/ 61 h 1575485"/>
              <a:gd name="connsiteX19" fmla="*/ 5418667 w 11878996"/>
              <a:gd name="connsiteY19" fmla="*/ 61 h 1575485"/>
              <a:gd name="connsiteX20" fmla="*/ 4741334 w 11878996"/>
              <a:gd name="connsiteY20" fmla="*/ 674090 h 1575485"/>
              <a:gd name="connsiteX21" fmla="*/ 4741334 w 11878996"/>
              <a:gd name="connsiteY21" fmla="*/ 674090 h 1575485"/>
              <a:gd name="connsiteX22" fmla="*/ 4064000 w 11878996"/>
              <a:gd name="connsiteY22" fmla="*/ 1348120 h 1575485"/>
              <a:gd name="connsiteX23" fmla="*/ 4064000 w 11878996"/>
              <a:gd name="connsiteY23" fmla="*/ 1348120 h 1575485"/>
              <a:gd name="connsiteX24" fmla="*/ 3386667 w 11878996"/>
              <a:gd name="connsiteY24" fmla="*/ 674090 h 1575485"/>
              <a:gd name="connsiteX25" fmla="*/ 3386667 w 11878996"/>
              <a:gd name="connsiteY25" fmla="*/ 674090 h 1575485"/>
              <a:gd name="connsiteX26" fmla="*/ 2709333 w 11878996"/>
              <a:gd name="connsiteY26" fmla="*/ 61 h 1575485"/>
              <a:gd name="connsiteX27" fmla="*/ 2709333 w 11878996"/>
              <a:gd name="connsiteY27" fmla="*/ 61 h 1575485"/>
              <a:gd name="connsiteX28" fmla="*/ 2032000 w 11878996"/>
              <a:gd name="connsiteY28" fmla="*/ 674090 h 1575485"/>
              <a:gd name="connsiteX29" fmla="*/ 2032000 w 11878996"/>
              <a:gd name="connsiteY29" fmla="*/ 674090 h 1575485"/>
              <a:gd name="connsiteX30" fmla="*/ 1354667 w 11878996"/>
              <a:gd name="connsiteY30" fmla="*/ 1348120 h 1575485"/>
              <a:gd name="connsiteX31" fmla="*/ 0 w 11878996"/>
              <a:gd name="connsiteY31" fmla="*/ 1348120 h 1575485"/>
              <a:gd name="connsiteX0" fmla="*/ 11550592 w 11878996"/>
              <a:gd name="connsiteY0" fmla="*/ 1575489 h 1575489"/>
              <a:gd name="connsiteX1" fmla="*/ 11878871 w 11878996"/>
              <a:gd name="connsiteY1" fmla="*/ 651548 h 1575489"/>
              <a:gd name="connsiteX2" fmla="*/ 11474834 w 11878996"/>
              <a:gd name="connsiteY2" fmla="*/ 619583 h 1575489"/>
              <a:gd name="connsiteX3" fmla="*/ 10837333 w 11878996"/>
              <a:gd name="connsiteY3" fmla="*/ 65 h 1575489"/>
              <a:gd name="connsiteX4" fmla="*/ 10160000 w 11878996"/>
              <a:gd name="connsiteY4" fmla="*/ 674094 h 1575489"/>
              <a:gd name="connsiteX5" fmla="*/ 10160000 w 11878996"/>
              <a:gd name="connsiteY5" fmla="*/ 674094 h 1575489"/>
              <a:gd name="connsiteX6" fmla="*/ 9482667 w 11878996"/>
              <a:gd name="connsiteY6" fmla="*/ 1348124 h 1575489"/>
              <a:gd name="connsiteX7" fmla="*/ 9482667 w 11878996"/>
              <a:gd name="connsiteY7" fmla="*/ 1348124 h 1575489"/>
              <a:gd name="connsiteX8" fmla="*/ 8805333 w 11878996"/>
              <a:gd name="connsiteY8" fmla="*/ 674094 h 1575489"/>
              <a:gd name="connsiteX9" fmla="*/ 8805333 w 11878996"/>
              <a:gd name="connsiteY9" fmla="*/ 674094 h 1575489"/>
              <a:gd name="connsiteX10" fmla="*/ 8128000 w 11878996"/>
              <a:gd name="connsiteY10" fmla="*/ 65 h 1575489"/>
              <a:gd name="connsiteX11" fmla="*/ 8128000 w 11878996"/>
              <a:gd name="connsiteY11" fmla="*/ 65 h 1575489"/>
              <a:gd name="connsiteX12" fmla="*/ 7450667 w 11878996"/>
              <a:gd name="connsiteY12" fmla="*/ 674094 h 1575489"/>
              <a:gd name="connsiteX13" fmla="*/ 7450667 w 11878996"/>
              <a:gd name="connsiteY13" fmla="*/ 674094 h 1575489"/>
              <a:gd name="connsiteX14" fmla="*/ 6773334 w 11878996"/>
              <a:gd name="connsiteY14" fmla="*/ 1348124 h 1575489"/>
              <a:gd name="connsiteX15" fmla="*/ 6773334 w 11878996"/>
              <a:gd name="connsiteY15" fmla="*/ 1348124 h 1575489"/>
              <a:gd name="connsiteX16" fmla="*/ 6096000 w 11878996"/>
              <a:gd name="connsiteY16" fmla="*/ 674094 h 1575489"/>
              <a:gd name="connsiteX17" fmla="*/ 6096000 w 11878996"/>
              <a:gd name="connsiteY17" fmla="*/ 674094 h 1575489"/>
              <a:gd name="connsiteX18" fmla="*/ 5418667 w 11878996"/>
              <a:gd name="connsiteY18" fmla="*/ 65 h 1575489"/>
              <a:gd name="connsiteX19" fmla="*/ 5418667 w 11878996"/>
              <a:gd name="connsiteY19" fmla="*/ 65 h 1575489"/>
              <a:gd name="connsiteX20" fmla="*/ 4741334 w 11878996"/>
              <a:gd name="connsiteY20" fmla="*/ 674094 h 1575489"/>
              <a:gd name="connsiteX21" fmla="*/ 4741334 w 11878996"/>
              <a:gd name="connsiteY21" fmla="*/ 674094 h 1575489"/>
              <a:gd name="connsiteX22" fmla="*/ 4064000 w 11878996"/>
              <a:gd name="connsiteY22" fmla="*/ 1348124 h 1575489"/>
              <a:gd name="connsiteX23" fmla="*/ 4064000 w 11878996"/>
              <a:gd name="connsiteY23" fmla="*/ 1348124 h 1575489"/>
              <a:gd name="connsiteX24" fmla="*/ 3386667 w 11878996"/>
              <a:gd name="connsiteY24" fmla="*/ 674094 h 1575489"/>
              <a:gd name="connsiteX25" fmla="*/ 3386667 w 11878996"/>
              <a:gd name="connsiteY25" fmla="*/ 674094 h 1575489"/>
              <a:gd name="connsiteX26" fmla="*/ 2709333 w 11878996"/>
              <a:gd name="connsiteY26" fmla="*/ 65 h 1575489"/>
              <a:gd name="connsiteX27" fmla="*/ 2709333 w 11878996"/>
              <a:gd name="connsiteY27" fmla="*/ 65 h 1575489"/>
              <a:gd name="connsiteX28" fmla="*/ 2032000 w 11878996"/>
              <a:gd name="connsiteY28" fmla="*/ 674094 h 1575489"/>
              <a:gd name="connsiteX29" fmla="*/ 2032000 w 11878996"/>
              <a:gd name="connsiteY29" fmla="*/ 674094 h 1575489"/>
              <a:gd name="connsiteX30" fmla="*/ 1354667 w 11878996"/>
              <a:gd name="connsiteY30" fmla="*/ 1348124 h 1575489"/>
              <a:gd name="connsiteX31" fmla="*/ 0 w 11878996"/>
              <a:gd name="connsiteY31" fmla="*/ 1348124 h 1575489"/>
              <a:gd name="connsiteX0" fmla="*/ 11550592 w 11878996"/>
              <a:gd name="connsiteY0" fmla="*/ 1575489 h 1575489"/>
              <a:gd name="connsiteX1" fmla="*/ 11878871 w 11878996"/>
              <a:gd name="connsiteY1" fmla="*/ 651548 h 1575489"/>
              <a:gd name="connsiteX2" fmla="*/ 11414229 w 11878996"/>
              <a:gd name="connsiteY2" fmla="*/ 619583 h 1575489"/>
              <a:gd name="connsiteX3" fmla="*/ 10837333 w 11878996"/>
              <a:gd name="connsiteY3" fmla="*/ 65 h 1575489"/>
              <a:gd name="connsiteX4" fmla="*/ 10160000 w 11878996"/>
              <a:gd name="connsiteY4" fmla="*/ 674094 h 1575489"/>
              <a:gd name="connsiteX5" fmla="*/ 10160000 w 11878996"/>
              <a:gd name="connsiteY5" fmla="*/ 674094 h 1575489"/>
              <a:gd name="connsiteX6" fmla="*/ 9482667 w 11878996"/>
              <a:gd name="connsiteY6" fmla="*/ 1348124 h 1575489"/>
              <a:gd name="connsiteX7" fmla="*/ 9482667 w 11878996"/>
              <a:gd name="connsiteY7" fmla="*/ 1348124 h 1575489"/>
              <a:gd name="connsiteX8" fmla="*/ 8805333 w 11878996"/>
              <a:gd name="connsiteY8" fmla="*/ 674094 h 1575489"/>
              <a:gd name="connsiteX9" fmla="*/ 8805333 w 11878996"/>
              <a:gd name="connsiteY9" fmla="*/ 674094 h 1575489"/>
              <a:gd name="connsiteX10" fmla="*/ 8128000 w 11878996"/>
              <a:gd name="connsiteY10" fmla="*/ 65 h 1575489"/>
              <a:gd name="connsiteX11" fmla="*/ 8128000 w 11878996"/>
              <a:gd name="connsiteY11" fmla="*/ 65 h 1575489"/>
              <a:gd name="connsiteX12" fmla="*/ 7450667 w 11878996"/>
              <a:gd name="connsiteY12" fmla="*/ 674094 h 1575489"/>
              <a:gd name="connsiteX13" fmla="*/ 7450667 w 11878996"/>
              <a:gd name="connsiteY13" fmla="*/ 674094 h 1575489"/>
              <a:gd name="connsiteX14" fmla="*/ 6773334 w 11878996"/>
              <a:gd name="connsiteY14" fmla="*/ 1348124 h 1575489"/>
              <a:gd name="connsiteX15" fmla="*/ 6773334 w 11878996"/>
              <a:gd name="connsiteY15" fmla="*/ 1348124 h 1575489"/>
              <a:gd name="connsiteX16" fmla="*/ 6096000 w 11878996"/>
              <a:gd name="connsiteY16" fmla="*/ 674094 h 1575489"/>
              <a:gd name="connsiteX17" fmla="*/ 6096000 w 11878996"/>
              <a:gd name="connsiteY17" fmla="*/ 674094 h 1575489"/>
              <a:gd name="connsiteX18" fmla="*/ 5418667 w 11878996"/>
              <a:gd name="connsiteY18" fmla="*/ 65 h 1575489"/>
              <a:gd name="connsiteX19" fmla="*/ 5418667 w 11878996"/>
              <a:gd name="connsiteY19" fmla="*/ 65 h 1575489"/>
              <a:gd name="connsiteX20" fmla="*/ 4741334 w 11878996"/>
              <a:gd name="connsiteY20" fmla="*/ 674094 h 1575489"/>
              <a:gd name="connsiteX21" fmla="*/ 4741334 w 11878996"/>
              <a:gd name="connsiteY21" fmla="*/ 674094 h 1575489"/>
              <a:gd name="connsiteX22" fmla="*/ 4064000 w 11878996"/>
              <a:gd name="connsiteY22" fmla="*/ 1348124 h 1575489"/>
              <a:gd name="connsiteX23" fmla="*/ 4064000 w 11878996"/>
              <a:gd name="connsiteY23" fmla="*/ 1348124 h 1575489"/>
              <a:gd name="connsiteX24" fmla="*/ 3386667 w 11878996"/>
              <a:gd name="connsiteY24" fmla="*/ 674094 h 1575489"/>
              <a:gd name="connsiteX25" fmla="*/ 3386667 w 11878996"/>
              <a:gd name="connsiteY25" fmla="*/ 674094 h 1575489"/>
              <a:gd name="connsiteX26" fmla="*/ 2709333 w 11878996"/>
              <a:gd name="connsiteY26" fmla="*/ 65 h 1575489"/>
              <a:gd name="connsiteX27" fmla="*/ 2709333 w 11878996"/>
              <a:gd name="connsiteY27" fmla="*/ 65 h 1575489"/>
              <a:gd name="connsiteX28" fmla="*/ 2032000 w 11878996"/>
              <a:gd name="connsiteY28" fmla="*/ 674094 h 1575489"/>
              <a:gd name="connsiteX29" fmla="*/ 2032000 w 11878996"/>
              <a:gd name="connsiteY29" fmla="*/ 674094 h 1575489"/>
              <a:gd name="connsiteX30" fmla="*/ 1354667 w 11878996"/>
              <a:gd name="connsiteY30" fmla="*/ 1348124 h 1575489"/>
              <a:gd name="connsiteX31" fmla="*/ 0 w 11878996"/>
              <a:gd name="connsiteY31" fmla="*/ 1348124 h 1575489"/>
              <a:gd name="connsiteX0" fmla="*/ 11550592 w 12025421"/>
              <a:gd name="connsiteY0" fmla="*/ 1575489 h 1575489"/>
              <a:gd name="connsiteX1" fmla="*/ 12025334 w 12025421"/>
              <a:gd name="connsiteY1" fmla="*/ 1432384 h 1575489"/>
              <a:gd name="connsiteX2" fmla="*/ 11414229 w 12025421"/>
              <a:gd name="connsiteY2" fmla="*/ 619583 h 1575489"/>
              <a:gd name="connsiteX3" fmla="*/ 10837333 w 12025421"/>
              <a:gd name="connsiteY3" fmla="*/ 65 h 1575489"/>
              <a:gd name="connsiteX4" fmla="*/ 10160000 w 12025421"/>
              <a:gd name="connsiteY4" fmla="*/ 674094 h 1575489"/>
              <a:gd name="connsiteX5" fmla="*/ 10160000 w 12025421"/>
              <a:gd name="connsiteY5" fmla="*/ 674094 h 1575489"/>
              <a:gd name="connsiteX6" fmla="*/ 9482667 w 12025421"/>
              <a:gd name="connsiteY6" fmla="*/ 1348124 h 1575489"/>
              <a:gd name="connsiteX7" fmla="*/ 9482667 w 12025421"/>
              <a:gd name="connsiteY7" fmla="*/ 1348124 h 1575489"/>
              <a:gd name="connsiteX8" fmla="*/ 8805333 w 12025421"/>
              <a:gd name="connsiteY8" fmla="*/ 674094 h 1575489"/>
              <a:gd name="connsiteX9" fmla="*/ 8805333 w 12025421"/>
              <a:gd name="connsiteY9" fmla="*/ 674094 h 1575489"/>
              <a:gd name="connsiteX10" fmla="*/ 8128000 w 12025421"/>
              <a:gd name="connsiteY10" fmla="*/ 65 h 1575489"/>
              <a:gd name="connsiteX11" fmla="*/ 8128000 w 12025421"/>
              <a:gd name="connsiteY11" fmla="*/ 65 h 1575489"/>
              <a:gd name="connsiteX12" fmla="*/ 7450667 w 12025421"/>
              <a:gd name="connsiteY12" fmla="*/ 674094 h 1575489"/>
              <a:gd name="connsiteX13" fmla="*/ 7450667 w 12025421"/>
              <a:gd name="connsiteY13" fmla="*/ 674094 h 1575489"/>
              <a:gd name="connsiteX14" fmla="*/ 6773334 w 12025421"/>
              <a:gd name="connsiteY14" fmla="*/ 1348124 h 1575489"/>
              <a:gd name="connsiteX15" fmla="*/ 6773334 w 12025421"/>
              <a:gd name="connsiteY15" fmla="*/ 1348124 h 1575489"/>
              <a:gd name="connsiteX16" fmla="*/ 6096000 w 12025421"/>
              <a:gd name="connsiteY16" fmla="*/ 674094 h 1575489"/>
              <a:gd name="connsiteX17" fmla="*/ 6096000 w 12025421"/>
              <a:gd name="connsiteY17" fmla="*/ 674094 h 1575489"/>
              <a:gd name="connsiteX18" fmla="*/ 5418667 w 12025421"/>
              <a:gd name="connsiteY18" fmla="*/ 65 h 1575489"/>
              <a:gd name="connsiteX19" fmla="*/ 5418667 w 12025421"/>
              <a:gd name="connsiteY19" fmla="*/ 65 h 1575489"/>
              <a:gd name="connsiteX20" fmla="*/ 4741334 w 12025421"/>
              <a:gd name="connsiteY20" fmla="*/ 674094 h 1575489"/>
              <a:gd name="connsiteX21" fmla="*/ 4741334 w 12025421"/>
              <a:gd name="connsiteY21" fmla="*/ 674094 h 1575489"/>
              <a:gd name="connsiteX22" fmla="*/ 4064000 w 12025421"/>
              <a:gd name="connsiteY22" fmla="*/ 1348124 h 1575489"/>
              <a:gd name="connsiteX23" fmla="*/ 4064000 w 12025421"/>
              <a:gd name="connsiteY23" fmla="*/ 1348124 h 1575489"/>
              <a:gd name="connsiteX24" fmla="*/ 3386667 w 12025421"/>
              <a:gd name="connsiteY24" fmla="*/ 674094 h 1575489"/>
              <a:gd name="connsiteX25" fmla="*/ 3386667 w 12025421"/>
              <a:gd name="connsiteY25" fmla="*/ 674094 h 1575489"/>
              <a:gd name="connsiteX26" fmla="*/ 2709333 w 12025421"/>
              <a:gd name="connsiteY26" fmla="*/ 65 h 1575489"/>
              <a:gd name="connsiteX27" fmla="*/ 2709333 w 12025421"/>
              <a:gd name="connsiteY27" fmla="*/ 65 h 1575489"/>
              <a:gd name="connsiteX28" fmla="*/ 2032000 w 12025421"/>
              <a:gd name="connsiteY28" fmla="*/ 674094 h 1575489"/>
              <a:gd name="connsiteX29" fmla="*/ 2032000 w 12025421"/>
              <a:gd name="connsiteY29" fmla="*/ 674094 h 1575489"/>
              <a:gd name="connsiteX30" fmla="*/ 1354667 w 12025421"/>
              <a:gd name="connsiteY30" fmla="*/ 1348124 h 1575489"/>
              <a:gd name="connsiteX31" fmla="*/ 0 w 12025421"/>
              <a:gd name="connsiteY31" fmla="*/ 1348124 h 1575489"/>
              <a:gd name="connsiteX0" fmla="*/ 11550592 w 12050668"/>
              <a:gd name="connsiteY0" fmla="*/ 1575489 h 1575489"/>
              <a:gd name="connsiteX1" fmla="*/ 12050585 w 12050668"/>
              <a:gd name="connsiteY1" fmla="*/ 1404986 h 1575489"/>
              <a:gd name="connsiteX2" fmla="*/ 11414229 w 12050668"/>
              <a:gd name="connsiteY2" fmla="*/ 619583 h 1575489"/>
              <a:gd name="connsiteX3" fmla="*/ 10837333 w 12050668"/>
              <a:gd name="connsiteY3" fmla="*/ 65 h 1575489"/>
              <a:gd name="connsiteX4" fmla="*/ 10160000 w 12050668"/>
              <a:gd name="connsiteY4" fmla="*/ 674094 h 1575489"/>
              <a:gd name="connsiteX5" fmla="*/ 10160000 w 12050668"/>
              <a:gd name="connsiteY5" fmla="*/ 674094 h 1575489"/>
              <a:gd name="connsiteX6" fmla="*/ 9482667 w 12050668"/>
              <a:gd name="connsiteY6" fmla="*/ 1348124 h 1575489"/>
              <a:gd name="connsiteX7" fmla="*/ 9482667 w 12050668"/>
              <a:gd name="connsiteY7" fmla="*/ 1348124 h 1575489"/>
              <a:gd name="connsiteX8" fmla="*/ 8805333 w 12050668"/>
              <a:gd name="connsiteY8" fmla="*/ 674094 h 1575489"/>
              <a:gd name="connsiteX9" fmla="*/ 8805333 w 12050668"/>
              <a:gd name="connsiteY9" fmla="*/ 674094 h 1575489"/>
              <a:gd name="connsiteX10" fmla="*/ 8128000 w 12050668"/>
              <a:gd name="connsiteY10" fmla="*/ 65 h 1575489"/>
              <a:gd name="connsiteX11" fmla="*/ 8128000 w 12050668"/>
              <a:gd name="connsiteY11" fmla="*/ 65 h 1575489"/>
              <a:gd name="connsiteX12" fmla="*/ 7450667 w 12050668"/>
              <a:gd name="connsiteY12" fmla="*/ 674094 h 1575489"/>
              <a:gd name="connsiteX13" fmla="*/ 7450667 w 12050668"/>
              <a:gd name="connsiteY13" fmla="*/ 674094 h 1575489"/>
              <a:gd name="connsiteX14" fmla="*/ 6773334 w 12050668"/>
              <a:gd name="connsiteY14" fmla="*/ 1348124 h 1575489"/>
              <a:gd name="connsiteX15" fmla="*/ 6773334 w 12050668"/>
              <a:gd name="connsiteY15" fmla="*/ 1348124 h 1575489"/>
              <a:gd name="connsiteX16" fmla="*/ 6096000 w 12050668"/>
              <a:gd name="connsiteY16" fmla="*/ 674094 h 1575489"/>
              <a:gd name="connsiteX17" fmla="*/ 6096000 w 12050668"/>
              <a:gd name="connsiteY17" fmla="*/ 674094 h 1575489"/>
              <a:gd name="connsiteX18" fmla="*/ 5418667 w 12050668"/>
              <a:gd name="connsiteY18" fmla="*/ 65 h 1575489"/>
              <a:gd name="connsiteX19" fmla="*/ 5418667 w 12050668"/>
              <a:gd name="connsiteY19" fmla="*/ 65 h 1575489"/>
              <a:gd name="connsiteX20" fmla="*/ 4741334 w 12050668"/>
              <a:gd name="connsiteY20" fmla="*/ 674094 h 1575489"/>
              <a:gd name="connsiteX21" fmla="*/ 4741334 w 12050668"/>
              <a:gd name="connsiteY21" fmla="*/ 674094 h 1575489"/>
              <a:gd name="connsiteX22" fmla="*/ 4064000 w 12050668"/>
              <a:gd name="connsiteY22" fmla="*/ 1348124 h 1575489"/>
              <a:gd name="connsiteX23" fmla="*/ 4064000 w 12050668"/>
              <a:gd name="connsiteY23" fmla="*/ 1348124 h 1575489"/>
              <a:gd name="connsiteX24" fmla="*/ 3386667 w 12050668"/>
              <a:gd name="connsiteY24" fmla="*/ 674094 h 1575489"/>
              <a:gd name="connsiteX25" fmla="*/ 3386667 w 12050668"/>
              <a:gd name="connsiteY25" fmla="*/ 674094 h 1575489"/>
              <a:gd name="connsiteX26" fmla="*/ 2709333 w 12050668"/>
              <a:gd name="connsiteY26" fmla="*/ 65 h 1575489"/>
              <a:gd name="connsiteX27" fmla="*/ 2709333 w 12050668"/>
              <a:gd name="connsiteY27" fmla="*/ 65 h 1575489"/>
              <a:gd name="connsiteX28" fmla="*/ 2032000 w 12050668"/>
              <a:gd name="connsiteY28" fmla="*/ 674094 h 1575489"/>
              <a:gd name="connsiteX29" fmla="*/ 2032000 w 12050668"/>
              <a:gd name="connsiteY29" fmla="*/ 674094 h 1575489"/>
              <a:gd name="connsiteX30" fmla="*/ 1354667 w 12050668"/>
              <a:gd name="connsiteY30" fmla="*/ 1348124 h 1575489"/>
              <a:gd name="connsiteX31" fmla="*/ 0 w 12050668"/>
              <a:gd name="connsiteY31" fmla="*/ 1348124 h 1575489"/>
              <a:gd name="connsiteX0" fmla="*/ 11550592 w 12045620"/>
              <a:gd name="connsiteY0" fmla="*/ 1575489 h 1575489"/>
              <a:gd name="connsiteX1" fmla="*/ 12045536 w 12045620"/>
              <a:gd name="connsiteY1" fmla="*/ 1327360 h 1575489"/>
              <a:gd name="connsiteX2" fmla="*/ 11414229 w 12045620"/>
              <a:gd name="connsiteY2" fmla="*/ 619583 h 1575489"/>
              <a:gd name="connsiteX3" fmla="*/ 10837333 w 12045620"/>
              <a:gd name="connsiteY3" fmla="*/ 65 h 1575489"/>
              <a:gd name="connsiteX4" fmla="*/ 10160000 w 12045620"/>
              <a:gd name="connsiteY4" fmla="*/ 674094 h 1575489"/>
              <a:gd name="connsiteX5" fmla="*/ 10160000 w 12045620"/>
              <a:gd name="connsiteY5" fmla="*/ 674094 h 1575489"/>
              <a:gd name="connsiteX6" fmla="*/ 9482667 w 12045620"/>
              <a:gd name="connsiteY6" fmla="*/ 1348124 h 1575489"/>
              <a:gd name="connsiteX7" fmla="*/ 9482667 w 12045620"/>
              <a:gd name="connsiteY7" fmla="*/ 1348124 h 1575489"/>
              <a:gd name="connsiteX8" fmla="*/ 8805333 w 12045620"/>
              <a:gd name="connsiteY8" fmla="*/ 674094 h 1575489"/>
              <a:gd name="connsiteX9" fmla="*/ 8805333 w 12045620"/>
              <a:gd name="connsiteY9" fmla="*/ 674094 h 1575489"/>
              <a:gd name="connsiteX10" fmla="*/ 8128000 w 12045620"/>
              <a:gd name="connsiteY10" fmla="*/ 65 h 1575489"/>
              <a:gd name="connsiteX11" fmla="*/ 8128000 w 12045620"/>
              <a:gd name="connsiteY11" fmla="*/ 65 h 1575489"/>
              <a:gd name="connsiteX12" fmla="*/ 7450667 w 12045620"/>
              <a:gd name="connsiteY12" fmla="*/ 674094 h 1575489"/>
              <a:gd name="connsiteX13" fmla="*/ 7450667 w 12045620"/>
              <a:gd name="connsiteY13" fmla="*/ 674094 h 1575489"/>
              <a:gd name="connsiteX14" fmla="*/ 6773334 w 12045620"/>
              <a:gd name="connsiteY14" fmla="*/ 1348124 h 1575489"/>
              <a:gd name="connsiteX15" fmla="*/ 6773334 w 12045620"/>
              <a:gd name="connsiteY15" fmla="*/ 1348124 h 1575489"/>
              <a:gd name="connsiteX16" fmla="*/ 6096000 w 12045620"/>
              <a:gd name="connsiteY16" fmla="*/ 674094 h 1575489"/>
              <a:gd name="connsiteX17" fmla="*/ 6096000 w 12045620"/>
              <a:gd name="connsiteY17" fmla="*/ 674094 h 1575489"/>
              <a:gd name="connsiteX18" fmla="*/ 5418667 w 12045620"/>
              <a:gd name="connsiteY18" fmla="*/ 65 h 1575489"/>
              <a:gd name="connsiteX19" fmla="*/ 5418667 w 12045620"/>
              <a:gd name="connsiteY19" fmla="*/ 65 h 1575489"/>
              <a:gd name="connsiteX20" fmla="*/ 4741334 w 12045620"/>
              <a:gd name="connsiteY20" fmla="*/ 674094 h 1575489"/>
              <a:gd name="connsiteX21" fmla="*/ 4741334 w 12045620"/>
              <a:gd name="connsiteY21" fmla="*/ 674094 h 1575489"/>
              <a:gd name="connsiteX22" fmla="*/ 4064000 w 12045620"/>
              <a:gd name="connsiteY22" fmla="*/ 1348124 h 1575489"/>
              <a:gd name="connsiteX23" fmla="*/ 4064000 w 12045620"/>
              <a:gd name="connsiteY23" fmla="*/ 1348124 h 1575489"/>
              <a:gd name="connsiteX24" fmla="*/ 3386667 w 12045620"/>
              <a:gd name="connsiteY24" fmla="*/ 674094 h 1575489"/>
              <a:gd name="connsiteX25" fmla="*/ 3386667 w 12045620"/>
              <a:gd name="connsiteY25" fmla="*/ 674094 h 1575489"/>
              <a:gd name="connsiteX26" fmla="*/ 2709333 w 12045620"/>
              <a:gd name="connsiteY26" fmla="*/ 65 h 1575489"/>
              <a:gd name="connsiteX27" fmla="*/ 2709333 w 12045620"/>
              <a:gd name="connsiteY27" fmla="*/ 65 h 1575489"/>
              <a:gd name="connsiteX28" fmla="*/ 2032000 w 12045620"/>
              <a:gd name="connsiteY28" fmla="*/ 674094 h 1575489"/>
              <a:gd name="connsiteX29" fmla="*/ 2032000 w 12045620"/>
              <a:gd name="connsiteY29" fmla="*/ 674094 h 1575489"/>
              <a:gd name="connsiteX30" fmla="*/ 1354667 w 12045620"/>
              <a:gd name="connsiteY30" fmla="*/ 1348124 h 1575489"/>
              <a:gd name="connsiteX31" fmla="*/ 0 w 12045620"/>
              <a:gd name="connsiteY31" fmla="*/ 1348124 h 1575489"/>
              <a:gd name="connsiteX0" fmla="*/ 11550592 w 12045620"/>
              <a:gd name="connsiteY0" fmla="*/ 1575489 h 1575489"/>
              <a:gd name="connsiteX1" fmla="*/ 12045536 w 12045620"/>
              <a:gd name="connsiteY1" fmla="*/ 1327360 h 1575489"/>
              <a:gd name="connsiteX2" fmla="*/ 11414229 w 12045620"/>
              <a:gd name="connsiteY2" fmla="*/ 619583 h 1575489"/>
              <a:gd name="connsiteX3" fmla="*/ 10837333 w 12045620"/>
              <a:gd name="connsiteY3" fmla="*/ 65 h 1575489"/>
              <a:gd name="connsiteX4" fmla="*/ 10160000 w 12045620"/>
              <a:gd name="connsiteY4" fmla="*/ 674094 h 1575489"/>
              <a:gd name="connsiteX5" fmla="*/ 10160000 w 12045620"/>
              <a:gd name="connsiteY5" fmla="*/ 674094 h 1575489"/>
              <a:gd name="connsiteX6" fmla="*/ 9482667 w 12045620"/>
              <a:gd name="connsiteY6" fmla="*/ 1348124 h 1575489"/>
              <a:gd name="connsiteX7" fmla="*/ 9482667 w 12045620"/>
              <a:gd name="connsiteY7" fmla="*/ 1348124 h 1575489"/>
              <a:gd name="connsiteX8" fmla="*/ 8805333 w 12045620"/>
              <a:gd name="connsiteY8" fmla="*/ 674094 h 1575489"/>
              <a:gd name="connsiteX9" fmla="*/ 8805333 w 12045620"/>
              <a:gd name="connsiteY9" fmla="*/ 674094 h 1575489"/>
              <a:gd name="connsiteX10" fmla="*/ 8128000 w 12045620"/>
              <a:gd name="connsiteY10" fmla="*/ 65 h 1575489"/>
              <a:gd name="connsiteX11" fmla="*/ 8128000 w 12045620"/>
              <a:gd name="connsiteY11" fmla="*/ 65 h 1575489"/>
              <a:gd name="connsiteX12" fmla="*/ 7450667 w 12045620"/>
              <a:gd name="connsiteY12" fmla="*/ 674094 h 1575489"/>
              <a:gd name="connsiteX13" fmla="*/ 7450667 w 12045620"/>
              <a:gd name="connsiteY13" fmla="*/ 674094 h 1575489"/>
              <a:gd name="connsiteX14" fmla="*/ 6773334 w 12045620"/>
              <a:gd name="connsiteY14" fmla="*/ 1348124 h 1575489"/>
              <a:gd name="connsiteX15" fmla="*/ 6773334 w 12045620"/>
              <a:gd name="connsiteY15" fmla="*/ 1348124 h 1575489"/>
              <a:gd name="connsiteX16" fmla="*/ 6096000 w 12045620"/>
              <a:gd name="connsiteY16" fmla="*/ 674094 h 1575489"/>
              <a:gd name="connsiteX17" fmla="*/ 6096000 w 12045620"/>
              <a:gd name="connsiteY17" fmla="*/ 674094 h 1575489"/>
              <a:gd name="connsiteX18" fmla="*/ 5418667 w 12045620"/>
              <a:gd name="connsiteY18" fmla="*/ 65 h 1575489"/>
              <a:gd name="connsiteX19" fmla="*/ 5418667 w 12045620"/>
              <a:gd name="connsiteY19" fmla="*/ 65 h 1575489"/>
              <a:gd name="connsiteX20" fmla="*/ 4741334 w 12045620"/>
              <a:gd name="connsiteY20" fmla="*/ 674094 h 1575489"/>
              <a:gd name="connsiteX21" fmla="*/ 4741334 w 12045620"/>
              <a:gd name="connsiteY21" fmla="*/ 674094 h 1575489"/>
              <a:gd name="connsiteX22" fmla="*/ 4064000 w 12045620"/>
              <a:gd name="connsiteY22" fmla="*/ 1348124 h 1575489"/>
              <a:gd name="connsiteX23" fmla="*/ 4064000 w 12045620"/>
              <a:gd name="connsiteY23" fmla="*/ 1348124 h 1575489"/>
              <a:gd name="connsiteX24" fmla="*/ 3386667 w 12045620"/>
              <a:gd name="connsiteY24" fmla="*/ 674094 h 1575489"/>
              <a:gd name="connsiteX25" fmla="*/ 3386667 w 12045620"/>
              <a:gd name="connsiteY25" fmla="*/ 674094 h 1575489"/>
              <a:gd name="connsiteX26" fmla="*/ 2709333 w 12045620"/>
              <a:gd name="connsiteY26" fmla="*/ 65 h 1575489"/>
              <a:gd name="connsiteX27" fmla="*/ 2709333 w 12045620"/>
              <a:gd name="connsiteY27" fmla="*/ 65 h 1575489"/>
              <a:gd name="connsiteX28" fmla="*/ 2032000 w 12045620"/>
              <a:gd name="connsiteY28" fmla="*/ 674094 h 1575489"/>
              <a:gd name="connsiteX29" fmla="*/ 2032000 w 12045620"/>
              <a:gd name="connsiteY29" fmla="*/ 674094 h 1575489"/>
              <a:gd name="connsiteX30" fmla="*/ 1354667 w 12045620"/>
              <a:gd name="connsiteY30" fmla="*/ 1348124 h 1575489"/>
              <a:gd name="connsiteX31" fmla="*/ 0 w 12045620"/>
              <a:gd name="connsiteY31" fmla="*/ 1348124 h 1575489"/>
              <a:gd name="connsiteX0" fmla="*/ 12651593 w 12651593"/>
              <a:gd name="connsiteY0" fmla="*/ 630267 h 1348124"/>
              <a:gd name="connsiteX1" fmla="*/ 12045536 w 12651593"/>
              <a:gd name="connsiteY1" fmla="*/ 1327360 h 1348124"/>
              <a:gd name="connsiteX2" fmla="*/ 11414229 w 12651593"/>
              <a:gd name="connsiteY2" fmla="*/ 619583 h 1348124"/>
              <a:gd name="connsiteX3" fmla="*/ 10837333 w 12651593"/>
              <a:gd name="connsiteY3" fmla="*/ 65 h 1348124"/>
              <a:gd name="connsiteX4" fmla="*/ 10160000 w 12651593"/>
              <a:gd name="connsiteY4" fmla="*/ 674094 h 1348124"/>
              <a:gd name="connsiteX5" fmla="*/ 10160000 w 12651593"/>
              <a:gd name="connsiteY5" fmla="*/ 674094 h 1348124"/>
              <a:gd name="connsiteX6" fmla="*/ 9482667 w 12651593"/>
              <a:gd name="connsiteY6" fmla="*/ 1348124 h 1348124"/>
              <a:gd name="connsiteX7" fmla="*/ 9482667 w 12651593"/>
              <a:gd name="connsiteY7" fmla="*/ 1348124 h 1348124"/>
              <a:gd name="connsiteX8" fmla="*/ 8805333 w 12651593"/>
              <a:gd name="connsiteY8" fmla="*/ 674094 h 1348124"/>
              <a:gd name="connsiteX9" fmla="*/ 8805333 w 12651593"/>
              <a:gd name="connsiteY9" fmla="*/ 674094 h 1348124"/>
              <a:gd name="connsiteX10" fmla="*/ 8128000 w 12651593"/>
              <a:gd name="connsiteY10" fmla="*/ 65 h 1348124"/>
              <a:gd name="connsiteX11" fmla="*/ 8128000 w 12651593"/>
              <a:gd name="connsiteY11" fmla="*/ 65 h 1348124"/>
              <a:gd name="connsiteX12" fmla="*/ 7450667 w 12651593"/>
              <a:gd name="connsiteY12" fmla="*/ 674094 h 1348124"/>
              <a:gd name="connsiteX13" fmla="*/ 7450667 w 12651593"/>
              <a:gd name="connsiteY13" fmla="*/ 674094 h 1348124"/>
              <a:gd name="connsiteX14" fmla="*/ 6773334 w 12651593"/>
              <a:gd name="connsiteY14" fmla="*/ 1348124 h 1348124"/>
              <a:gd name="connsiteX15" fmla="*/ 6773334 w 12651593"/>
              <a:gd name="connsiteY15" fmla="*/ 1348124 h 1348124"/>
              <a:gd name="connsiteX16" fmla="*/ 6096000 w 12651593"/>
              <a:gd name="connsiteY16" fmla="*/ 674094 h 1348124"/>
              <a:gd name="connsiteX17" fmla="*/ 6096000 w 12651593"/>
              <a:gd name="connsiteY17" fmla="*/ 674094 h 1348124"/>
              <a:gd name="connsiteX18" fmla="*/ 5418667 w 12651593"/>
              <a:gd name="connsiteY18" fmla="*/ 65 h 1348124"/>
              <a:gd name="connsiteX19" fmla="*/ 5418667 w 12651593"/>
              <a:gd name="connsiteY19" fmla="*/ 65 h 1348124"/>
              <a:gd name="connsiteX20" fmla="*/ 4741334 w 12651593"/>
              <a:gd name="connsiteY20" fmla="*/ 674094 h 1348124"/>
              <a:gd name="connsiteX21" fmla="*/ 4741334 w 12651593"/>
              <a:gd name="connsiteY21" fmla="*/ 674094 h 1348124"/>
              <a:gd name="connsiteX22" fmla="*/ 4064000 w 12651593"/>
              <a:gd name="connsiteY22" fmla="*/ 1348124 h 1348124"/>
              <a:gd name="connsiteX23" fmla="*/ 4064000 w 12651593"/>
              <a:gd name="connsiteY23" fmla="*/ 1348124 h 1348124"/>
              <a:gd name="connsiteX24" fmla="*/ 3386667 w 12651593"/>
              <a:gd name="connsiteY24" fmla="*/ 674094 h 1348124"/>
              <a:gd name="connsiteX25" fmla="*/ 3386667 w 12651593"/>
              <a:gd name="connsiteY25" fmla="*/ 674094 h 1348124"/>
              <a:gd name="connsiteX26" fmla="*/ 2709333 w 12651593"/>
              <a:gd name="connsiteY26" fmla="*/ 65 h 1348124"/>
              <a:gd name="connsiteX27" fmla="*/ 2709333 w 12651593"/>
              <a:gd name="connsiteY27" fmla="*/ 65 h 1348124"/>
              <a:gd name="connsiteX28" fmla="*/ 2032000 w 12651593"/>
              <a:gd name="connsiteY28" fmla="*/ 674094 h 1348124"/>
              <a:gd name="connsiteX29" fmla="*/ 2032000 w 12651593"/>
              <a:gd name="connsiteY29" fmla="*/ 674094 h 1348124"/>
              <a:gd name="connsiteX30" fmla="*/ 1354667 w 12651593"/>
              <a:gd name="connsiteY30" fmla="*/ 1348124 h 1348124"/>
              <a:gd name="connsiteX31" fmla="*/ 0 w 12651593"/>
              <a:gd name="connsiteY31" fmla="*/ 1348124 h 1348124"/>
              <a:gd name="connsiteX0" fmla="*/ 12651593 w 12651858"/>
              <a:gd name="connsiteY0" fmla="*/ 630267 h 1348124"/>
              <a:gd name="connsiteX1" fmla="*/ 12045536 w 12651858"/>
              <a:gd name="connsiteY1" fmla="*/ 1327360 h 1348124"/>
              <a:gd name="connsiteX2" fmla="*/ 11414229 w 12651858"/>
              <a:gd name="connsiteY2" fmla="*/ 619583 h 1348124"/>
              <a:gd name="connsiteX3" fmla="*/ 10837333 w 12651858"/>
              <a:gd name="connsiteY3" fmla="*/ 65 h 1348124"/>
              <a:gd name="connsiteX4" fmla="*/ 10160000 w 12651858"/>
              <a:gd name="connsiteY4" fmla="*/ 674094 h 1348124"/>
              <a:gd name="connsiteX5" fmla="*/ 10160000 w 12651858"/>
              <a:gd name="connsiteY5" fmla="*/ 674094 h 1348124"/>
              <a:gd name="connsiteX6" fmla="*/ 9482667 w 12651858"/>
              <a:gd name="connsiteY6" fmla="*/ 1348124 h 1348124"/>
              <a:gd name="connsiteX7" fmla="*/ 9482667 w 12651858"/>
              <a:gd name="connsiteY7" fmla="*/ 1348124 h 1348124"/>
              <a:gd name="connsiteX8" fmla="*/ 8805333 w 12651858"/>
              <a:gd name="connsiteY8" fmla="*/ 674094 h 1348124"/>
              <a:gd name="connsiteX9" fmla="*/ 8805333 w 12651858"/>
              <a:gd name="connsiteY9" fmla="*/ 674094 h 1348124"/>
              <a:gd name="connsiteX10" fmla="*/ 8128000 w 12651858"/>
              <a:gd name="connsiteY10" fmla="*/ 65 h 1348124"/>
              <a:gd name="connsiteX11" fmla="*/ 8128000 w 12651858"/>
              <a:gd name="connsiteY11" fmla="*/ 65 h 1348124"/>
              <a:gd name="connsiteX12" fmla="*/ 7450667 w 12651858"/>
              <a:gd name="connsiteY12" fmla="*/ 674094 h 1348124"/>
              <a:gd name="connsiteX13" fmla="*/ 7450667 w 12651858"/>
              <a:gd name="connsiteY13" fmla="*/ 674094 h 1348124"/>
              <a:gd name="connsiteX14" fmla="*/ 6773334 w 12651858"/>
              <a:gd name="connsiteY14" fmla="*/ 1348124 h 1348124"/>
              <a:gd name="connsiteX15" fmla="*/ 6773334 w 12651858"/>
              <a:gd name="connsiteY15" fmla="*/ 1348124 h 1348124"/>
              <a:gd name="connsiteX16" fmla="*/ 6096000 w 12651858"/>
              <a:gd name="connsiteY16" fmla="*/ 674094 h 1348124"/>
              <a:gd name="connsiteX17" fmla="*/ 6096000 w 12651858"/>
              <a:gd name="connsiteY17" fmla="*/ 674094 h 1348124"/>
              <a:gd name="connsiteX18" fmla="*/ 5418667 w 12651858"/>
              <a:gd name="connsiteY18" fmla="*/ 65 h 1348124"/>
              <a:gd name="connsiteX19" fmla="*/ 5418667 w 12651858"/>
              <a:gd name="connsiteY19" fmla="*/ 65 h 1348124"/>
              <a:gd name="connsiteX20" fmla="*/ 4741334 w 12651858"/>
              <a:gd name="connsiteY20" fmla="*/ 674094 h 1348124"/>
              <a:gd name="connsiteX21" fmla="*/ 4741334 w 12651858"/>
              <a:gd name="connsiteY21" fmla="*/ 674094 h 1348124"/>
              <a:gd name="connsiteX22" fmla="*/ 4064000 w 12651858"/>
              <a:gd name="connsiteY22" fmla="*/ 1348124 h 1348124"/>
              <a:gd name="connsiteX23" fmla="*/ 4064000 w 12651858"/>
              <a:gd name="connsiteY23" fmla="*/ 1348124 h 1348124"/>
              <a:gd name="connsiteX24" fmla="*/ 3386667 w 12651858"/>
              <a:gd name="connsiteY24" fmla="*/ 674094 h 1348124"/>
              <a:gd name="connsiteX25" fmla="*/ 3386667 w 12651858"/>
              <a:gd name="connsiteY25" fmla="*/ 674094 h 1348124"/>
              <a:gd name="connsiteX26" fmla="*/ 2709333 w 12651858"/>
              <a:gd name="connsiteY26" fmla="*/ 65 h 1348124"/>
              <a:gd name="connsiteX27" fmla="*/ 2709333 w 12651858"/>
              <a:gd name="connsiteY27" fmla="*/ 65 h 1348124"/>
              <a:gd name="connsiteX28" fmla="*/ 2032000 w 12651858"/>
              <a:gd name="connsiteY28" fmla="*/ 674094 h 1348124"/>
              <a:gd name="connsiteX29" fmla="*/ 2032000 w 12651858"/>
              <a:gd name="connsiteY29" fmla="*/ 674094 h 1348124"/>
              <a:gd name="connsiteX30" fmla="*/ 1354667 w 12651858"/>
              <a:gd name="connsiteY30" fmla="*/ 1348124 h 1348124"/>
              <a:gd name="connsiteX31" fmla="*/ 0 w 12651858"/>
              <a:gd name="connsiteY31" fmla="*/ 1348124 h 1348124"/>
              <a:gd name="connsiteX0" fmla="*/ 12651593 w 12688621"/>
              <a:gd name="connsiteY0" fmla="*/ 630267 h 1348124"/>
              <a:gd name="connsiteX1" fmla="*/ 12641320 w 12688621"/>
              <a:gd name="connsiteY1" fmla="*/ 624453 h 1348124"/>
              <a:gd name="connsiteX2" fmla="*/ 12045536 w 12688621"/>
              <a:gd name="connsiteY2" fmla="*/ 1327360 h 1348124"/>
              <a:gd name="connsiteX3" fmla="*/ 11414229 w 12688621"/>
              <a:gd name="connsiteY3" fmla="*/ 619583 h 1348124"/>
              <a:gd name="connsiteX4" fmla="*/ 10837333 w 12688621"/>
              <a:gd name="connsiteY4" fmla="*/ 65 h 1348124"/>
              <a:gd name="connsiteX5" fmla="*/ 10160000 w 12688621"/>
              <a:gd name="connsiteY5" fmla="*/ 674094 h 1348124"/>
              <a:gd name="connsiteX6" fmla="*/ 10160000 w 12688621"/>
              <a:gd name="connsiteY6" fmla="*/ 674094 h 1348124"/>
              <a:gd name="connsiteX7" fmla="*/ 9482667 w 12688621"/>
              <a:gd name="connsiteY7" fmla="*/ 1348124 h 1348124"/>
              <a:gd name="connsiteX8" fmla="*/ 9482667 w 12688621"/>
              <a:gd name="connsiteY8" fmla="*/ 1348124 h 1348124"/>
              <a:gd name="connsiteX9" fmla="*/ 8805333 w 12688621"/>
              <a:gd name="connsiteY9" fmla="*/ 674094 h 1348124"/>
              <a:gd name="connsiteX10" fmla="*/ 8805333 w 12688621"/>
              <a:gd name="connsiteY10" fmla="*/ 674094 h 1348124"/>
              <a:gd name="connsiteX11" fmla="*/ 8128000 w 12688621"/>
              <a:gd name="connsiteY11" fmla="*/ 65 h 1348124"/>
              <a:gd name="connsiteX12" fmla="*/ 8128000 w 12688621"/>
              <a:gd name="connsiteY12" fmla="*/ 65 h 1348124"/>
              <a:gd name="connsiteX13" fmla="*/ 7450667 w 12688621"/>
              <a:gd name="connsiteY13" fmla="*/ 674094 h 1348124"/>
              <a:gd name="connsiteX14" fmla="*/ 7450667 w 12688621"/>
              <a:gd name="connsiteY14" fmla="*/ 674094 h 1348124"/>
              <a:gd name="connsiteX15" fmla="*/ 6773334 w 12688621"/>
              <a:gd name="connsiteY15" fmla="*/ 1348124 h 1348124"/>
              <a:gd name="connsiteX16" fmla="*/ 6773334 w 12688621"/>
              <a:gd name="connsiteY16" fmla="*/ 1348124 h 1348124"/>
              <a:gd name="connsiteX17" fmla="*/ 6096000 w 12688621"/>
              <a:gd name="connsiteY17" fmla="*/ 674094 h 1348124"/>
              <a:gd name="connsiteX18" fmla="*/ 6096000 w 12688621"/>
              <a:gd name="connsiteY18" fmla="*/ 674094 h 1348124"/>
              <a:gd name="connsiteX19" fmla="*/ 5418667 w 12688621"/>
              <a:gd name="connsiteY19" fmla="*/ 65 h 1348124"/>
              <a:gd name="connsiteX20" fmla="*/ 5418667 w 12688621"/>
              <a:gd name="connsiteY20" fmla="*/ 65 h 1348124"/>
              <a:gd name="connsiteX21" fmla="*/ 4741334 w 12688621"/>
              <a:gd name="connsiteY21" fmla="*/ 674094 h 1348124"/>
              <a:gd name="connsiteX22" fmla="*/ 4741334 w 12688621"/>
              <a:gd name="connsiteY22" fmla="*/ 674094 h 1348124"/>
              <a:gd name="connsiteX23" fmla="*/ 4064000 w 12688621"/>
              <a:gd name="connsiteY23" fmla="*/ 1348124 h 1348124"/>
              <a:gd name="connsiteX24" fmla="*/ 4064000 w 12688621"/>
              <a:gd name="connsiteY24" fmla="*/ 1348124 h 1348124"/>
              <a:gd name="connsiteX25" fmla="*/ 3386667 w 12688621"/>
              <a:gd name="connsiteY25" fmla="*/ 674094 h 1348124"/>
              <a:gd name="connsiteX26" fmla="*/ 3386667 w 12688621"/>
              <a:gd name="connsiteY26" fmla="*/ 674094 h 1348124"/>
              <a:gd name="connsiteX27" fmla="*/ 2709333 w 12688621"/>
              <a:gd name="connsiteY27" fmla="*/ 65 h 1348124"/>
              <a:gd name="connsiteX28" fmla="*/ 2709333 w 12688621"/>
              <a:gd name="connsiteY28" fmla="*/ 65 h 1348124"/>
              <a:gd name="connsiteX29" fmla="*/ 2032000 w 12688621"/>
              <a:gd name="connsiteY29" fmla="*/ 674094 h 1348124"/>
              <a:gd name="connsiteX30" fmla="*/ 2032000 w 12688621"/>
              <a:gd name="connsiteY30" fmla="*/ 674094 h 1348124"/>
              <a:gd name="connsiteX31" fmla="*/ 1354667 w 12688621"/>
              <a:gd name="connsiteY31" fmla="*/ 1348124 h 1348124"/>
              <a:gd name="connsiteX32" fmla="*/ 0 w 12688621"/>
              <a:gd name="connsiteY32" fmla="*/ 1348124 h 1348124"/>
              <a:gd name="connsiteX0" fmla="*/ 12651593 w 12651593"/>
              <a:gd name="connsiteY0" fmla="*/ 630267 h 1348124"/>
              <a:gd name="connsiteX1" fmla="*/ 12510009 w 12651593"/>
              <a:gd name="connsiteY1" fmla="*/ 610755 h 1348124"/>
              <a:gd name="connsiteX2" fmla="*/ 12045536 w 12651593"/>
              <a:gd name="connsiteY2" fmla="*/ 1327360 h 1348124"/>
              <a:gd name="connsiteX3" fmla="*/ 11414229 w 12651593"/>
              <a:gd name="connsiteY3" fmla="*/ 619583 h 1348124"/>
              <a:gd name="connsiteX4" fmla="*/ 10837333 w 12651593"/>
              <a:gd name="connsiteY4" fmla="*/ 65 h 1348124"/>
              <a:gd name="connsiteX5" fmla="*/ 10160000 w 12651593"/>
              <a:gd name="connsiteY5" fmla="*/ 674094 h 1348124"/>
              <a:gd name="connsiteX6" fmla="*/ 10160000 w 12651593"/>
              <a:gd name="connsiteY6" fmla="*/ 674094 h 1348124"/>
              <a:gd name="connsiteX7" fmla="*/ 9482667 w 12651593"/>
              <a:gd name="connsiteY7" fmla="*/ 1348124 h 1348124"/>
              <a:gd name="connsiteX8" fmla="*/ 9482667 w 12651593"/>
              <a:gd name="connsiteY8" fmla="*/ 1348124 h 1348124"/>
              <a:gd name="connsiteX9" fmla="*/ 8805333 w 12651593"/>
              <a:gd name="connsiteY9" fmla="*/ 674094 h 1348124"/>
              <a:gd name="connsiteX10" fmla="*/ 8805333 w 12651593"/>
              <a:gd name="connsiteY10" fmla="*/ 674094 h 1348124"/>
              <a:gd name="connsiteX11" fmla="*/ 8128000 w 12651593"/>
              <a:gd name="connsiteY11" fmla="*/ 65 h 1348124"/>
              <a:gd name="connsiteX12" fmla="*/ 8128000 w 12651593"/>
              <a:gd name="connsiteY12" fmla="*/ 65 h 1348124"/>
              <a:gd name="connsiteX13" fmla="*/ 7450667 w 12651593"/>
              <a:gd name="connsiteY13" fmla="*/ 674094 h 1348124"/>
              <a:gd name="connsiteX14" fmla="*/ 7450667 w 12651593"/>
              <a:gd name="connsiteY14" fmla="*/ 674094 h 1348124"/>
              <a:gd name="connsiteX15" fmla="*/ 6773334 w 12651593"/>
              <a:gd name="connsiteY15" fmla="*/ 1348124 h 1348124"/>
              <a:gd name="connsiteX16" fmla="*/ 6773334 w 12651593"/>
              <a:gd name="connsiteY16" fmla="*/ 1348124 h 1348124"/>
              <a:gd name="connsiteX17" fmla="*/ 6096000 w 12651593"/>
              <a:gd name="connsiteY17" fmla="*/ 674094 h 1348124"/>
              <a:gd name="connsiteX18" fmla="*/ 6096000 w 12651593"/>
              <a:gd name="connsiteY18" fmla="*/ 674094 h 1348124"/>
              <a:gd name="connsiteX19" fmla="*/ 5418667 w 12651593"/>
              <a:gd name="connsiteY19" fmla="*/ 65 h 1348124"/>
              <a:gd name="connsiteX20" fmla="*/ 5418667 w 12651593"/>
              <a:gd name="connsiteY20" fmla="*/ 65 h 1348124"/>
              <a:gd name="connsiteX21" fmla="*/ 4741334 w 12651593"/>
              <a:gd name="connsiteY21" fmla="*/ 674094 h 1348124"/>
              <a:gd name="connsiteX22" fmla="*/ 4741334 w 12651593"/>
              <a:gd name="connsiteY22" fmla="*/ 674094 h 1348124"/>
              <a:gd name="connsiteX23" fmla="*/ 4064000 w 12651593"/>
              <a:gd name="connsiteY23" fmla="*/ 1348124 h 1348124"/>
              <a:gd name="connsiteX24" fmla="*/ 4064000 w 12651593"/>
              <a:gd name="connsiteY24" fmla="*/ 1348124 h 1348124"/>
              <a:gd name="connsiteX25" fmla="*/ 3386667 w 12651593"/>
              <a:gd name="connsiteY25" fmla="*/ 674094 h 1348124"/>
              <a:gd name="connsiteX26" fmla="*/ 3386667 w 12651593"/>
              <a:gd name="connsiteY26" fmla="*/ 674094 h 1348124"/>
              <a:gd name="connsiteX27" fmla="*/ 2709333 w 12651593"/>
              <a:gd name="connsiteY27" fmla="*/ 65 h 1348124"/>
              <a:gd name="connsiteX28" fmla="*/ 2709333 w 12651593"/>
              <a:gd name="connsiteY28" fmla="*/ 65 h 1348124"/>
              <a:gd name="connsiteX29" fmla="*/ 2032000 w 12651593"/>
              <a:gd name="connsiteY29" fmla="*/ 674094 h 1348124"/>
              <a:gd name="connsiteX30" fmla="*/ 2032000 w 12651593"/>
              <a:gd name="connsiteY30" fmla="*/ 674094 h 1348124"/>
              <a:gd name="connsiteX31" fmla="*/ 1354667 w 12651593"/>
              <a:gd name="connsiteY31" fmla="*/ 1348124 h 1348124"/>
              <a:gd name="connsiteX32" fmla="*/ 0 w 12651593"/>
              <a:gd name="connsiteY32" fmla="*/ 1348124 h 1348124"/>
              <a:gd name="connsiteX0" fmla="*/ 13444517 w 13444517"/>
              <a:gd name="connsiteY0" fmla="*/ 548073 h 1348124"/>
              <a:gd name="connsiteX1" fmla="*/ 12510009 w 13444517"/>
              <a:gd name="connsiteY1" fmla="*/ 610755 h 1348124"/>
              <a:gd name="connsiteX2" fmla="*/ 12045536 w 13444517"/>
              <a:gd name="connsiteY2" fmla="*/ 1327360 h 1348124"/>
              <a:gd name="connsiteX3" fmla="*/ 11414229 w 13444517"/>
              <a:gd name="connsiteY3" fmla="*/ 619583 h 1348124"/>
              <a:gd name="connsiteX4" fmla="*/ 10837333 w 13444517"/>
              <a:gd name="connsiteY4" fmla="*/ 65 h 1348124"/>
              <a:gd name="connsiteX5" fmla="*/ 10160000 w 13444517"/>
              <a:gd name="connsiteY5" fmla="*/ 674094 h 1348124"/>
              <a:gd name="connsiteX6" fmla="*/ 10160000 w 13444517"/>
              <a:gd name="connsiteY6" fmla="*/ 674094 h 1348124"/>
              <a:gd name="connsiteX7" fmla="*/ 9482667 w 13444517"/>
              <a:gd name="connsiteY7" fmla="*/ 1348124 h 1348124"/>
              <a:gd name="connsiteX8" fmla="*/ 9482667 w 13444517"/>
              <a:gd name="connsiteY8" fmla="*/ 1348124 h 1348124"/>
              <a:gd name="connsiteX9" fmla="*/ 8805333 w 13444517"/>
              <a:gd name="connsiteY9" fmla="*/ 674094 h 1348124"/>
              <a:gd name="connsiteX10" fmla="*/ 8805333 w 13444517"/>
              <a:gd name="connsiteY10" fmla="*/ 674094 h 1348124"/>
              <a:gd name="connsiteX11" fmla="*/ 8128000 w 13444517"/>
              <a:gd name="connsiteY11" fmla="*/ 65 h 1348124"/>
              <a:gd name="connsiteX12" fmla="*/ 8128000 w 13444517"/>
              <a:gd name="connsiteY12" fmla="*/ 65 h 1348124"/>
              <a:gd name="connsiteX13" fmla="*/ 7450667 w 13444517"/>
              <a:gd name="connsiteY13" fmla="*/ 674094 h 1348124"/>
              <a:gd name="connsiteX14" fmla="*/ 7450667 w 13444517"/>
              <a:gd name="connsiteY14" fmla="*/ 674094 h 1348124"/>
              <a:gd name="connsiteX15" fmla="*/ 6773334 w 13444517"/>
              <a:gd name="connsiteY15" fmla="*/ 1348124 h 1348124"/>
              <a:gd name="connsiteX16" fmla="*/ 6773334 w 13444517"/>
              <a:gd name="connsiteY16" fmla="*/ 1348124 h 1348124"/>
              <a:gd name="connsiteX17" fmla="*/ 6096000 w 13444517"/>
              <a:gd name="connsiteY17" fmla="*/ 674094 h 1348124"/>
              <a:gd name="connsiteX18" fmla="*/ 6096000 w 13444517"/>
              <a:gd name="connsiteY18" fmla="*/ 674094 h 1348124"/>
              <a:gd name="connsiteX19" fmla="*/ 5418667 w 13444517"/>
              <a:gd name="connsiteY19" fmla="*/ 65 h 1348124"/>
              <a:gd name="connsiteX20" fmla="*/ 5418667 w 13444517"/>
              <a:gd name="connsiteY20" fmla="*/ 65 h 1348124"/>
              <a:gd name="connsiteX21" fmla="*/ 4741334 w 13444517"/>
              <a:gd name="connsiteY21" fmla="*/ 674094 h 1348124"/>
              <a:gd name="connsiteX22" fmla="*/ 4741334 w 13444517"/>
              <a:gd name="connsiteY22" fmla="*/ 674094 h 1348124"/>
              <a:gd name="connsiteX23" fmla="*/ 4064000 w 13444517"/>
              <a:gd name="connsiteY23" fmla="*/ 1348124 h 1348124"/>
              <a:gd name="connsiteX24" fmla="*/ 4064000 w 13444517"/>
              <a:gd name="connsiteY24" fmla="*/ 1348124 h 1348124"/>
              <a:gd name="connsiteX25" fmla="*/ 3386667 w 13444517"/>
              <a:gd name="connsiteY25" fmla="*/ 674094 h 1348124"/>
              <a:gd name="connsiteX26" fmla="*/ 3386667 w 13444517"/>
              <a:gd name="connsiteY26" fmla="*/ 674094 h 1348124"/>
              <a:gd name="connsiteX27" fmla="*/ 2709333 w 13444517"/>
              <a:gd name="connsiteY27" fmla="*/ 65 h 1348124"/>
              <a:gd name="connsiteX28" fmla="*/ 2709333 w 13444517"/>
              <a:gd name="connsiteY28" fmla="*/ 65 h 1348124"/>
              <a:gd name="connsiteX29" fmla="*/ 2032000 w 13444517"/>
              <a:gd name="connsiteY29" fmla="*/ 674094 h 1348124"/>
              <a:gd name="connsiteX30" fmla="*/ 2032000 w 13444517"/>
              <a:gd name="connsiteY30" fmla="*/ 674094 h 1348124"/>
              <a:gd name="connsiteX31" fmla="*/ 1354667 w 13444517"/>
              <a:gd name="connsiteY31" fmla="*/ 1348124 h 1348124"/>
              <a:gd name="connsiteX32" fmla="*/ 0 w 13444517"/>
              <a:gd name="connsiteY32" fmla="*/ 1348124 h 1348124"/>
              <a:gd name="connsiteX0" fmla="*/ 13444517 w 13444517"/>
              <a:gd name="connsiteY0" fmla="*/ 548073 h 1348124"/>
              <a:gd name="connsiteX1" fmla="*/ 12636271 w 13444517"/>
              <a:gd name="connsiteY1" fmla="*/ 560525 h 1348124"/>
              <a:gd name="connsiteX2" fmla="*/ 12045536 w 13444517"/>
              <a:gd name="connsiteY2" fmla="*/ 1327360 h 1348124"/>
              <a:gd name="connsiteX3" fmla="*/ 11414229 w 13444517"/>
              <a:gd name="connsiteY3" fmla="*/ 619583 h 1348124"/>
              <a:gd name="connsiteX4" fmla="*/ 10837333 w 13444517"/>
              <a:gd name="connsiteY4" fmla="*/ 65 h 1348124"/>
              <a:gd name="connsiteX5" fmla="*/ 10160000 w 13444517"/>
              <a:gd name="connsiteY5" fmla="*/ 674094 h 1348124"/>
              <a:gd name="connsiteX6" fmla="*/ 10160000 w 13444517"/>
              <a:gd name="connsiteY6" fmla="*/ 674094 h 1348124"/>
              <a:gd name="connsiteX7" fmla="*/ 9482667 w 13444517"/>
              <a:gd name="connsiteY7" fmla="*/ 1348124 h 1348124"/>
              <a:gd name="connsiteX8" fmla="*/ 9482667 w 13444517"/>
              <a:gd name="connsiteY8" fmla="*/ 1348124 h 1348124"/>
              <a:gd name="connsiteX9" fmla="*/ 8805333 w 13444517"/>
              <a:gd name="connsiteY9" fmla="*/ 674094 h 1348124"/>
              <a:gd name="connsiteX10" fmla="*/ 8805333 w 13444517"/>
              <a:gd name="connsiteY10" fmla="*/ 674094 h 1348124"/>
              <a:gd name="connsiteX11" fmla="*/ 8128000 w 13444517"/>
              <a:gd name="connsiteY11" fmla="*/ 65 h 1348124"/>
              <a:gd name="connsiteX12" fmla="*/ 8128000 w 13444517"/>
              <a:gd name="connsiteY12" fmla="*/ 65 h 1348124"/>
              <a:gd name="connsiteX13" fmla="*/ 7450667 w 13444517"/>
              <a:gd name="connsiteY13" fmla="*/ 674094 h 1348124"/>
              <a:gd name="connsiteX14" fmla="*/ 7450667 w 13444517"/>
              <a:gd name="connsiteY14" fmla="*/ 674094 h 1348124"/>
              <a:gd name="connsiteX15" fmla="*/ 6773334 w 13444517"/>
              <a:gd name="connsiteY15" fmla="*/ 1348124 h 1348124"/>
              <a:gd name="connsiteX16" fmla="*/ 6773334 w 13444517"/>
              <a:gd name="connsiteY16" fmla="*/ 1348124 h 1348124"/>
              <a:gd name="connsiteX17" fmla="*/ 6096000 w 13444517"/>
              <a:gd name="connsiteY17" fmla="*/ 674094 h 1348124"/>
              <a:gd name="connsiteX18" fmla="*/ 6096000 w 13444517"/>
              <a:gd name="connsiteY18" fmla="*/ 674094 h 1348124"/>
              <a:gd name="connsiteX19" fmla="*/ 5418667 w 13444517"/>
              <a:gd name="connsiteY19" fmla="*/ 65 h 1348124"/>
              <a:gd name="connsiteX20" fmla="*/ 5418667 w 13444517"/>
              <a:gd name="connsiteY20" fmla="*/ 65 h 1348124"/>
              <a:gd name="connsiteX21" fmla="*/ 4741334 w 13444517"/>
              <a:gd name="connsiteY21" fmla="*/ 674094 h 1348124"/>
              <a:gd name="connsiteX22" fmla="*/ 4741334 w 13444517"/>
              <a:gd name="connsiteY22" fmla="*/ 674094 h 1348124"/>
              <a:gd name="connsiteX23" fmla="*/ 4064000 w 13444517"/>
              <a:gd name="connsiteY23" fmla="*/ 1348124 h 1348124"/>
              <a:gd name="connsiteX24" fmla="*/ 4064000 w 13444517"/>
              <a:gd name="connsiteY24" fmla="*/ 1348124 h 1348124"/>
              <a:gd name="connsiteX25" fmla="*/ 3386667 w 13444517"/>
              <a:gd name="connsiteY25" fmla="*/ 674094 h 1348124"/>
              <a:gd name="connsiteX26" fmla="*/ 3386667 w 13444517"/>
              <a:gd name="connsiteY26" fmla="*/ 674094 h 1348124"/>
              <a:gd name="connsiteX27" fmla="*/ 2709333 w 13444517"/>
              <a:gd name="connsiteY27" fmla="*/ 65 h 1348124"/>
              <a:gd name="connsiteX28" fmla="*/ 2709333 w 13444517"/>
              <a:gd name="connsiteY28" fmla="*/ 65 h 1348124"/>
              <a:gd name="connsiteX29" fmla="*/ 2032000 w 13444517"/>
              <a:gd name="connsiteY29" fmla="*/ 674094 h 1348124"/>
              <a:gd name="connsiteX30" fmla="*/ 2032000 w 13444517"/>
              <a:gd name="connsiteY30" fmla="*/ 674094 h 1348124"/>
              <a:gd name="connsiteX31" fmla="*/ 1354667 w 13444517"/>
              <a:gd name="connsiteY31" fmla="*/ 1348124 h 1348124"/>
              <a:gd name="connsiteX32" fmla="*/ 0 w 13444517"/>
              <a:gd name="connsiteY32" fmla="*/ 1348124 h 1348124"/>
              <a:gd name="connsiteX0" fmla="*/ 13444517 w 13444517"/>
              <a:gd name="connsiteY0" fmla="*/ 548073 h 1348124"/>
              <a:gd name="connsiteX1" fmla="*/ 12636271 w 13444517"/>
              <a:gd name="connsiteY1" fmla="*/ 560525 h 1348124"/>
              <a:gd name="connsiteX2" fmla="*/ 12045536 w 13444517"/>
              <a:gd name="connsiteY2" fmla="*/ 1327360 h 1348124"/>
              <a:gd name="connsiteX3" fmla="*/ 11414229 w 13444517"/>
              <a:gd name="connsiteY3" fmla="*/ 619583 h 1348124"/>
              <a:gd name="connsiteX4" fmla="*/ 10837333 w 13444517"/>
              <a:gd name="connsiteY4" fmla="*/ 65 h 1348124"/>
              <a:gd name="connsiteX5" fmla="*/ 10160000 w 13444517"/>
              <a:gd name="connsiteY5" fmla="*/ 674094 h 1348124"/>
              <a:gd name="connsiteX6" fmla="*/ 10160000 w 13444517"/>
              <a:gd name="connsiteY6" fmla="*/ 674094 h 1348124"/>
              <a:gd name="connsiteX7" fmla="*/ 9482667 w 13444517"/>
              <a:gd name="connsiteY7" fmla="*/ 1348124 h 1348124"/>
              <a:gd name="connsiteX8" fmla="*/ 9482667 w 13444517"/>
              <a:gd name="connsiteY8" fmla="*/ 1348124 h 1348124"/>
              <a:gd name="connsiteX9" fmla="*/ 8805333 w 13444517"/>
              <a:gd name="connsiteY9" fmla="*/ 674094 h 1348124"/>
              <a:gd name="connsiteX10" fmla="*/ 8805333 w 13444517"/>
              <a:gd name="connsiteY10" fmla="*/ 674094 h 1348124"/>
              <a:gd name="connsiteX11" fmla="*/ 8128000 w 13444517"/>
              <a:gd name="connsiteY11" fmla="*/ 65 h 1348124"/>
              <a:gd name="connsiteX12" fmla="*/ 8128000 w 13444517"/>
              <a:gd name="connsiteY12" fmla="*/ 65 h 1348124"/>
              <a:gd name="connsiteX13" fmla="*/ 7450667 w 13444517"/>
              <a:gd name="connsiteY13" fmla="*/ 674094 h 1348124"/>
              <a:gd name="connsiteX14" fmla="*/ 7450667 w 13444517"/>
              <a:gd name="connsiteY14" fmla="*/ 674094 h 1348124"/>
              <a:gd name="connsiteX15" fmla="*/ 6773334 w 13444517"/>
              <a:gd name="connsiteY15" fmla="*/ 1348124 h 1348124"/>
              <a:gd name="connsiteX16" fmla="*/ 6773334 w 13444517"/>
              <a:gd name="connsiteY16" fmla="*/ 1348124 h 1348124"/>
              <a:gd name="connsiteX17" fmla="*/ 6096000 w 13444517"/>
              <a:gd name="connsiteY17" fmla="*/ 674094 h 1348124"/>
              <a:gd name="connsiteX18" fmla="*/ 6096000 w 13444517"/>
              <a:gd name="connsiteY18" fmla="*/ 674094 h 1348124"/>
              <a:gd name="connsiteX19" fmla="*/ 5418667 w 13444517"/>
              <a:gd name="connsiteY19" fmla="*/ 65 h 1348124"/>
              <a:gd name="connsiteX20" fmla="*/ 5418667 w 13444517"/>
              <a:gd name="connsiteY20" fmla="*/ 65 h 1348124"/>
              <a:gd name="connsiteX21" fmla="*/ 4741334 w 13444517"/>
              <a:gd name="connsiteY21" fmla="*/ 674094 h 1348124"/>
              <a:gd name="connsiteX22" fmla="*/ 4741334 w 13444517"/>
              <a:gd name="connsiteY22" fmla="*/ 674094 h 1348124"/>
              <a:gd name="connsiteX23" fmla="*/ 4064000 w 13444517"/>
              <a:gd name="connsiteY23" fmla="*/ 1348124 h 1348124"/>
              <a:gd name="connsiteX24" fmla="*/ 4064000 w 13444517"/>
              <a:gd name="connsiteY24" fmla="*/ 1348124 h 1348124"/>
              <a:gd name="connsiteX25" fmla="*/ 3386667 w 13444517"/>
              <a:gd name="connsiteY25" fmla="*/ 674094 h 1348124"/>
              <a:gd name="connsiteX26" fmla="*/ 3386667 w 13444517"/>
              <a:gd name="connsiteY26" fmla="*/ 674094 h 1348124"/>
              <a:gd name="connsiteX27" fmla="*/ 2709333 w 13444517"/>
              <a:gd name="connsiteY27" fmla="*/ 65 h 1348124"/>
              <a:gd name="connsiteX28" fmla="*/ 2709333 w 13444517"/>
              <a:gd name="connsiteY28" fmla="*/ 65 h 1348124"/>
              <a:gd name="connsiteX29" fmla="*/ 2032000 w 13444517"/>
              <a:gd name="connsiteY29" fmla="*/ 674094 h 1348124"/>
              <a:gd name="connsiteX30" fmla="*/ 2032000 w 13444517"/>
              <a:gd name="connsiteY30" fmla="*/ 674094 h 1348124"/>
              <a:gd name="connsiteX31" fmla="*/ 1354667 w 13444517"/>
              <a:gd name="connsiteY31" fmla="*/ 1348124 h 1348124"/>
              <a:gd name="connsiteX32" fmla="*/ 0 w 13444517"/>
              <a:gd name="connsiteY32" fmla="*/ 1348124 h 1348124"/>
              <a:gd name="connsiteX0" fmla="*/ 13444517 w 13444517"/>
              <a:gd name="connsiteY0" fmla="*/ 548065 h 1348116"/>
              <a:gd name="connsiteX1" fmla="*/ 12636271 w 13444517"/>
              <a:gd name="connsiteY1" fmla="*/ 560517 h 1348116"/>
              <a:gd name="connsiteX2" fmla="*/ 12045536 w 13444517"/>
              <a:gd name="connsiteY2" fmla="*/ 1327352 h 1348116"/>
              <a:gd name="connsiteX3" fmla="*/ 11404127 w 13444517"/>
              <a:gd name="connsiteY3" fmla="*/ 656105 h 1348116"/>
              <a:gd name="connsiteX4" fmla="*/ 10837333 w 13444517"/>
              <a:gd name="connsiteY4" fmla="*/ 57 h 1348116"/>
              <a:gd name="connsiteX5" fmla="*/ 10160000 w 13444517"/>
              <a:gd name="connsiteY5" fmla="*/ 674086 h 1348116"/>
              <a:gd name="connsiteX6" fmla="*/ 10160000 w 13444517"/>
              <a:gd name="connsiteY6" fmla="*/ 674086 h 1348116"/>
              <a:gd name="connsiteX7" fmla="*/ 9482667 w 13444517"/>
              <a:gd name="connsiteY7" fmla="*/ 1348116 h 1348116"/>
              <a:gd name="connsiteX8" fmla="*/ 9482667 w 13444517"/>
              <a:gd name="connsiteY8" fmla="*/ 1348116 h 1348116"/>
              <a:gd name="connsiteX9" fmla="*/ 8805333 w 13444517"/>
              <a:gd name="connsiteY9" fmla="*/ 674086 h 1348116"/>
              <a:gd name="connsiteX10" fmla="*/ 8805333 w 13444517"/>
              <a:gd name="connsiteY10" fmla="*/ 674086 h 1348116"/>
              <a:gd name="connsiteX11" fmla="*/ 8128000 w 13444517"/>
              <a:gd name="connsiteY11" fmla="*/ 57 h 1348116"/>
              <a:gd name="connsiteX12" fmla="*/ 8128000 w 13444517"/>
              <a:gd name="connsiteY12" fmla="*/ 57 h 1348116"/>
              <a:gd name="connsiteX13" fmla="*/ 7450667 w 13444517"/>
              <a:gd name="connsiteY13" fmla="*/ 674086 h 1348116"/>
              <a:gd name="connsiteX14" fmla="*/ 7450667 w 13444517"/>
              <a:gd name="connsiteY14" fmla="*/ 674086 h 1348116"/>
              <a:gd name="connsiteX15" fmla="*/ 6773334 w 13444517"/>
              <a:gd name="connsiteY15" fmla="*/ 1348116 h 1348116"/>
              <a:gd name="connsiteX16" fmla="*/ 6773334 w 13444517"/>
              <a:gd name="connsiteY16" fmla="*/ 1348116 h 1348116"/>
              <a:gd name="connsiteX17" fmla="*/ 6096000 w 13444517"/>
              <a:gd name="connsiteY17" fmla="*/ 674086 h 1348116"/>
              <a:gd name="connsiteX18" fmla="*/ 6096000 w 13444517"/>
              <a:gd name="connsiteY18" fmla="*/ 674086 h 1348116"/>
              <a:gd name="connsiteX19" fmla="*/ 5418667 w 13444517"/>
              <a:gd name="connsiteY19" fmla="*/ 57 h 1348116"/>
              <a:gd name="connsiteX20" fmla="*/ 5418667 w 13444517"/>
              <a:gd name="connsiteY20" fmla="*/ 57 h 1348116"/>
              <a:gd name="connsiteX21" fmla="*/ 4741334 w 13444517"/>
              <a:gd name="connsiteY21" fmla="*/ 674086 h 1348116"/>
              <a:gd name="connsiteX22" fmla="*/ 4741334 w 13444517"/>
              <a:gd name="connsiteY22" fmla="*/ 674086 h 1348116"/>
              <a:gd name="connsiteX23" fmla="*/ 4064000 w 13444517"/>
              <a:gd name="connsiteY23" fmla="*/ 1348116 h 1348116"/>
              <a:gd name="connsiteX24" fmla="*/ 4064000 w 13444517"/>
              <a:gd name="connsiteY24" fmla="*/ 1348116 h 1348116"/>
              <a:gd name="connsiteX25" fmla="*/ 3386667 w 13444517"/>
              <a:gd name="connsiteY25" fmla="*/ 674086 h 1348116"/>
              <a:gd name="connsiteX26" fmla="*/ 3386667 w 13444517"/>
              <a:gd name="connsiteY26" fmla="*/ 674086 h 1348116"/>
              <a:gd name="connsiteX27" fmla="*/ 2709333 w 13444517"/>
              <a:gd name="connsiteY27" fmla="*/ 57 h 1348116"/>
              <a:gd name="connsiteX28" fmla="*/ 2709333 w 13444517"/>
              <a:gd name="connsiteY28" fmla="*/ 57 h 1348116"/>
              <a:gd name="connsiteX29" fmla="*/ 2032000 w 13444517"/>
              <a:gd name="connsiteY29" fmla="*/ 674086 h 1348116"/>
              <a:gd name="connsiteX30" fmla="*/ 2032000 w 13444517"/>
              <a:gd name="connsiteY30" fmla="*/ 674086 h 1348116"/>
              <a:gd name="connsiteX31" fmla="*/ 1354667 w 13444517"/>
              <a:gd name="connsiteY31" fmla="*/ 1348116 h 1348116"/>
              <a:gd name="connsiteX32" fmla="*/ 0 w 13444517"/>
              <a:gd name="connsiteY32" fmla="*/ 1348116 h 1348116"/>
              <a:gd name="connsiteX0" fmla="*/ 13444517 w 13444517"/>
              <a:gd name="connsiteY0" fmla="*/ 548065 h 1348116"/>
              <a:gd name="connsiteX1" fmla="*/ 12636271 w 13444517"/>
              <a:gd name="connsiteY1" fmla="*/ 560517 h 1348116"/>
              <a:gd name="connsiteX2" fmla="*/ 12045536 w 13444517"/>
              <a:gd name="connsiteY2" fmla="*/ 1327352 h 1348116"/>
              <a:gd name="connsiteX3" fmla="*/ 11404127 w 13444517"/>
              <a:gd name="connsiteY3" fmla="*/ 656105 h 1348116"/>
              <a:gd name="connsiteX4" fmla="*/ 10837333 w 13444517"/>
              <a:gd name="connsiteY4" fmla="*/ 57 h 1348116"/>
              <a:gd name="connsiteX5" fmla="*/ 10160000 w 13444517"/>
              <a:gd name="connsiteY5" fmla="*/ 674086 h 1348116"/>
              <a:gd name="connsiteX6" fmla="*/ 10160000 w 13444517"/>
              <a:gd name="connsiteY6" fmla="*/ 674086 h 1348116"/>
              <a:gd name="connsiteX7" fmla="*/ 9482667 w 13444517"/>
              <a:gd name="connsiteY7" fmla="*/ 1348116 h 1348116"/>
              <a:gd name="connsiteX8" fmla="*/ 9482667 w 13444517"/>
              <a:gd name="connsiteY8" fmla="*/ 1348116 h 1348116"/>
              <a:gd name="connsiteX9" fmla="*/ 8805333 w 13444517"/>
              <a:gd name="connsiteY9" fmla="*/ 674086 h 1348116"/>
              <a:gd name="connsiteX10" fmla="*/ 8805333 w 13444517"/>
              <a:gd name="connsiteY10" fmla="*/ 674086 h 1348116"/>
              <a:gd name="connsiteX11" fmla="*/ 8128000 w 13444517"/>
              <a:gd name="connsiteY11" fmla="*/ 57 h 1348116"/>
              <a:gd name="connsiteX12" fmla="*/ 8128000 w 13444517"/>
              <a:gd name="connsiteY12" fmla="*/ 57 h 1348116"/>
              <a:gd name="connsiteX13" fmla="*/ 7450667 w 13444517"/>
              <a:gd name="connsiteY13" fmla="*/ 674086 h 1348116"/>
              <a:gd name="connsiteX14" fmla="*/ 7450667 w 13444517"/>
              <a:gd name="connsiteY14" fmla="*/ 674086 h 1348116"/>
              <a:gd name="connsiteX15" fmla="*/ 6773334 w 13444517"/>
              <a:gd name="connsiteY15" fmla="*/ 1348116 h 1348116"/>
              <a:gd name="connsiteX16" fmla="*/ 6773334 w 13444517"/>
              <a:gd name="connsiteY16" fmla="*/ 1348116 h 1348116"/>
              <a:gd name="connsiteX17" fmla="*/ 6096000 w 13444517"/>
              <a:gd name="connsiteY17" fmla="*/ 674086 h 1348116"/>
              <a:gd name="connsiteX18" fmla="*/ 6096000 w 13444517"/>
              <a:gd name="connsiteY18" fmla="*/ 674086 h 1348116"/>
              <a:gd name="connsiteX19" fmla="*/ 5418667 w 13444517"/>
              <a:gd name="connsiteY19" fmla="*/ 57 h 1348116"/>
              <a:gd name="connsiteX20" fmla="*/ 5418667 w 13444517"/>
              <a:gd name="connsiteY20" fmla="*/ 57 h 1348116"/>
              <a:gd name="connsiteX21" fmla="*/ 4741334 w 13444517"/>
              <a:gd name="connsiteY21" fmla="*/ 674086 h 1348116"/>
              <a:gd name="connsiteX22" fmla="*/ 4741334 w 13444517"/>
              <a:gd name="connsiteY22" fmla="*/ 674086 h 1348116"/>
              <a:gd name="connsiteX23" fmla="*/ 4064000 w 13444517"/>
              <a:gd name="connsiteY23" fmla="*/ 1348116 h 1348116"/>
              <a:gd name="connsiteX24" fmla="*/ 4064000 w 13444517"/>
              <a:gd name="connsiteY24" fmla="*/ 1348116 h 1348116"/>
              <a:gd name="connsiteX25" fmla="*/ 3386667 w 13444517"/>
              <a:gd name="connsiteY25" fmla="*/ 674086 h 1348116"/>
              <a:gd name="connsiteX26" fmla="*/ 3386667 w 13444517"/>
              <a:gd name="connsiteY26" fmla="*/ 674086 h 1348116"/>
              <a:gd name="connsiteX27" fmla="*/ 2709333 w 13444517"/>
              <a:gd name="connsiteY27" fmla="*/ 57 h 1348116"/>
              <a:gd name="connsiteX28" fmla="*/ 2709333 w 13444517"/>
              <a:gd name="connsiteY28" fmla="*/ 57 h 1348116"/>
              <a:gd name="connsiteX29" fmla="*/ 2032000 w 13444517"/>
              <a:gd name="connsiteY29" fmla="*/ 674086 h 1348116"/>
              <a:gd name="connsiteX30" fmla="*/ 2032000 w 13444517"/>
              <a:gd name="connsiteY30" fmla="*/ 674086 h 1348116"/>
              <a:gd name="connsiteX31" fmla="*/ 1354667 w 13444517"/>
              <a:gd name="connsiteY31" fmla="*/ 1348116 h 1348116"/>
              <a:gd name="connsiteX32" fmla="*/ 0 w 13444517"/>
              <a:gd name="connsiteY32" fmla="*/ 1348116 h 1348116"/>
              <a:gd name="connsiteX0" fmla="*/ 13444517 w 13444517"/>
              <a:gd name="connsiteY0" fmla="*/ 548065 h 1348116"/>
              <a:gd name="connsiteX1" fmla="*/ 12636271 w 13444517"/>
              <a:gd name="connsiteY1" fmla="*/ 560517 h 1348116"/>
              <a:gd name="connsiteX2" fmla="*/ 12045536 w 13444517"/>
              <a:gd name="connsiteY2" fmla="*/ 1327352 h 1348116"/>
              <a:gd name="connsiteX3" fmla="*/ 11404127 w 13444517"/>
              <a:gd name="connsiteY3" fmla="*/ 656105 h 1348116"/>
              <a:gd name="connsiteX4" fmla="*/ 10837333 w 13444517"/>
              <a:gd name="connsiteY4" fmla="*/ 57 h 1348116"/>
              <a:gd name="connsiteX5" fmla="*/ 10160000 w 13444517"/>
              <a:gd name="connsiteY5" fmla="*/ 674086 h 1348116"/>
              <a:gd name="connsiteX6" fmla="*/ 10160000 w 13444517"/>
              <a:gd name="connsiteY6" fmla="*/ 674086 h 1348116"/>
              <a:gd name="connsiteX7" fmla="*/ 9482667 w 13444517"/>
              <a:gd name="connsiteY7" fmla="*/ 1348116 h 1348116"/>
              <a:gd name="connsiteX8" fmla="*/ 9482667 w 13444517"/>
              <a:gd name="connsiteY8" fmla="*/ 1348116 h 1348116"/>
              <a:gd name="connsiteX9" fmla="*/ 8805333 w 13444517"/>
              <a:gd name="connsiteY9" fmla="*/ 674086 h 1348116"/>
              <a:gd name="connsiteX10" fmla="*/ 8805333 w 13444517"/>
              <a:gd name="connsiteY10" fmla="*/ 674086 h 1348116"/>
              <a:gd name="connsiteX11" fmla="*/ 8128000 w 13444517"/>
              <a:gd name="connsiteY11" fmla="*/ 57 h 1348116"/>
              <a:gd name="connsiteX12" fmla="*/ 8128000 w 13444517"/>
              <a:gd name="connsiteY12" fmla="*/ 57 h 1348116"/>
              <a:gd name="connsiteX13" fmla="*/ 7450667 w 13444517"/>
              <a:gd name="connsiteY13" fmla="*/ 674086 h 1348116"/>
              <a:gd name="connsiteX14" fmla="*/ 7450667 w 13444517"/>
              <a:gd name="connsiteY14" fmla="*/ 674086 h 1348116"/>
              <a:gd name="connsiteX15" fmla="*/ 6773334 w 13444517"/>
              <a:gd name="connsiteY15" fmla="*/ 1348116 h 1348116"/>
              <a:gd name="connsiteX16" fmla="*/ 6773334 w 13444517"/>
              <a:gd name="connsiteY16" fmla="*/ 1348116 h 1348116"/>
              <a:gd name="connsiteX17" fmla="*/ 6096000 w 13444517"/>
              <a:gd name="connsiteY17" fmla="*/ 674086 h 1348116"/>
              <a:gd name="connsiteX18" fmla="*/ 6096000 w 13444517"/>
              <a:gd name="connsiteY18" fmla="*/ 674086 h 1348116"/>
              <a:gd name="connsiteX19" fmla="*/ 5418667 w 13444517"/>
              <a:gd name="connsiteY19" fmla="*/ 57 h 1348116"/>
              <a:gd name="connsiteX20" fmla="*/ 5418667 w 13444517"/>
              <a:gd name="connsiteY20" fmla="*/ 57 h 1348116"/>
              <a:gd name="connsiteX21" fmla="*/ 4741334 w 13444517"/>
              <a:gd name="connsiteY21" fmla="*/ 674086 h 1348116"/>
              <a:gd name="connsiteX22" fmla="*/ 4741334 w 13444517"/>
              <a:gd name="connsiteY22" fmla="*/ 674086 h 1348116"/>
              <a:gd name="connsiteX23" fmla="*/ 4064000 w 13444517"/>
              <a:gd name="connsiteY23" fmla="*/ 1348116 h 1348116"/>
              <a:gd name="connsiteX24" fmla="*/ 4064000 w 13444517"/>
              <a:gd name="connsiteY24" fmla="*/ 1348116 h 1348116"/>
              <a:gd name="connsiteX25" fmla="*/ 3386667 w 13444517"/>
              <a:gd name="connsiteY25" fmla="*/ 674086 h 1348116"/>
              <a:gd name="connsiteX26" fmla="*/ 3386667 w 13444517"/>
              <a:gd name="connsiteY26" fmla="*/ 674086 h 1348116"/>
              <a:gd name="connsiteX27" fmla="*/ 2709333 w 13444517"/>
              <a:gd name="connsiteY27" fmla="*/ 57 h 1348116"/>
              <a:gd name="connsiteX28" fmla="*/ 2709333 w 13444517"/>
              <a:gd name="connsiteY28" fmla="*/ 57 h 1348116"/>
              <a:gd name="connsiteX29" fmla="*/ 2032000 w 13444517"/>
              <a:gd name="connsiteY29" fmla="*/ 674086 h 1348116"/>
              <a:gd name="connsiteX30" fmla="*/ 2032000 w 13444517"/>
              <a:gd name="connsiteY30" fmla="*/ 674086 h 1348116"/>
              <a:gd name="connsiteX31" fmla="*/ 1354667 w 13444517"/>
              <a:gd name="connsiteY31" fmla="*/ 1348116 h 1348116"/>
              <a:gd name="connsiteX32" fmla="*/ 0 w 13444517"/>
              <a:gd name="connsiteY32" fmla="*/ 1348116 h 1348116"/>
              <a:gd name="connsiteX0" fmla="*/ 13444517 w 13444517"/>
              <a:gd name="connsiteY0" fmla="*/ 548065 h 1348116"/>
              <a:gd name="connsiteX1" fmla="*/ 12636271 w 13444517"/>
              <a:gd name="connsiteY1" fmla="*/ 560517 h 1348116"/>
              <a:gd name="connsiteX2" fmla="*/ 12045536 w 13444517"/>
              <a:gd name="connsiteY2" fmla="*/ 1327352 h 1348116"/>
              <a:gd name="connsiteX3" fmla="*/ 11404127 w 13444517"/>
              <a:gd name="connsiteY3" fmla="*/ 656105 h 1348116"/>
              <a:gd name="connsiteX4" fmla="*/ 10837333 w 13444517"/>
              <a:gd name="connsiteY4" fmla="*/ 57 h 1348116"/>
              <a:gd name="connsiteX5" fmla="*/ 10160000 w 13444517"/>
              <a:gd name="connsiteY5" fmla="*/ 674086 h 1348116"/>
              <a:gd name="connsiteX6" fmla="*/ 10160000 w 13444517"/>
              <a:gd name="connsiteY6" fmla="*/ 674086 h 1348116"/>
              <a:gd name="connsiteX7" fmla="*/ 9482667 w 13444517"/>
              <a:gd name="connsiteY7" fmla="*/ 1348116 h 1348116"/>
              <a:gd name="connsiteX8" fmla="*/ 9482667 w 13444517"/>
              <a:gd name="connsiteY8" fmla="*/ 1348116 h 1348116"/>
              <a:gd name="connsiteX9" fmla="*/ 8805333 w 13444517"/>
              <a:gd name="connsiteY9" fmla="*/ 674086 h 1348116"/>
              <a:gd name="connsiteX10" fmla="*/ 8805333 w 13444517"/>
              <a:gd name="connsiteY10" fmla="*/ 674086 h 1348116"/>
              <a:gd name="connsiteX11" fmla="*/ 8128000 w 13444517"/>
              <a:gd name="connsiteY11" fmla="*/ 57 h 1348116"/>
              <a:gd name="connsiteX12" fmla="*/ 8128000 w 13444517"/>
              <a:gd name="connsiteY12" fmla="*/ 57 h 1348116"/>
              <a:gd name="connsiteX13" fmla="*/ 7450667 w 13444517"/>
              <a:gd name="connsiteY13" fmla="*/ 674086 h 1348116"/>
              <a:gd name="connsiteX14" fmla="*/ 7450667 w 13444517"/>
              <a:gd name="connsiteY14" fmla="*/ 674086 h 1348116"/>
              <a:gd name="connsiteX15" fmla="*/ 6773334 w 13444517"/>
              <a:gd name="connsiteY15" fmla="*/ 1348116 h 1348116"/>
              <a:gd name="connsiteX16" fmla="*/ 6773334 w 13444517"/>
              <a:gd name="connsiteY16" fmla="*/ 1348116 h 1348116"/>
              <a:gd name="connsiteX17" fmla="*/ 6096000 w 13444517"/>
              <a:gd name="connsiteY17" fmla="*/ 674086 h 1348116"/>
              <a:gd name="connsiteX18" fmla="*/ 6096000 w 13444517"/>
              <a:gd name="connsiteY18" fmla="*/ 674086 h 1348116"/>
              <a:gd name="connsiteX19" fmla="*/ 5418667 w 13444517"/>
              <a:gd name="connsiteY19" fmla="*/ 57 h 1348116"/>
              <a:gd name="connsiteX20" fmla="*/ 5418667 w 13444517"/>
              <a:gd name="connsiteY20" fmla="*/ 57 h 1348116"/>
              <a:gd name="connsiteX21" fmla="*/ 4741334 w 13444517"/>
              <a:gd name="connsiteY21" fmla="*/ 674086 h 1348116"/>
              <a:gd name="connsiteX22" fmla="*/ 4741334 w 13444517"/>
              <a:gd name="connsiteY22" fmla="*/ 674086 h 1348116"/>
              <a:gd name="connsiteX23" fmla="*/ 4064000 w 13444517"/>
              <a:gd name="connsiteY23" fmla="*/ 1348116 h 1348116"/>
              <a:gd name="connsiteX24" fmla="*/ 4064000 w 13444517"/>
              <a:gd name="connsiteY24" fmla="*/ 1348116 h 1348116"/>
              <a:gd name="connsiteX25" fmla="*/ 3386667 w 13444517"/>
              <a:gd name="connsiteY25" fmla="*/ 674086 h 1348116"/>
              <a:gd name="connsiteX26" fmla="*/ 3386667 w 13444517"/>
              <a:gd name="connsiteY26" fmla="*/ 674086 h 1348116"/>
              <a:gd name="connsiteX27" fmla="*/ 2709333 w 13444517"/>
              <a:gd name="connsiteY27" fmla="*/ 57 h 1348116"/>
              <a:gd name="connsiteX28" fmla="*/ 2709333 w 13444517"/>
              <a:gd name="connsiteY28" fmla="*/ 57 h 1348116"/>
              <a:gd name="connsiteX29" fmla="*/ 2032000 w 13444517"/>
              <a:gd name="connsiteY29" fmla="*/ 674086 h 1348116"/>
              <a:gd name="connsiteX30" fmla="*/ 2032000 w 13444517"/>
              <a:gd name="connsiteY30" fmla="*/ 674086 h 1348116"/>
              <a:gd name="connsiteX31" fmla="*/ 1354667 w 13444517"/>
              <a:gd name="connsiteY31" fmla="*/ 1348116 h 1348116"/>
              <a:gd name="connsiteX32" fmla="*/ 0 w 13444517"/>
              <a:gd name="connsiteY32" fmla="*/ 1348116 h 1348116"/>
              <a:gd name="connsiteX0" fmla="*/ 13444517 w 13444517"/>
              <a:gd name="connsiteY0" fmla="*/ 548072 h 1348123"/>
              <a:gd name="connsiteX1" fmla="*/ 12636271 w 13444517"/>
              <a:gd name="connsiteY1" fmla="*/ 560524 h 1348123"/>
              <a:gd name="connsiteX2" fmla="*/ 12045536 w 13444517"/>
              <a:gd name="connsiteY2" fmla="*/ 1327359 h 1348123"/>
              <a:gd name="connsiteX3" fmla="*/ 11404127 w 13444517"/>
              <a:gd name="connsiteY3" fmla="*/ 656112 h 1348123"/>
              <a:gd name="connsiteX4" fmla="*/ 10837333 w 13444517"/>
              <a:gd name="connsiteY4" fmla="*/ 64 h 1348123"/>
              <a:gd name="connsiteX5" fmla="*/ 10160000 w 13444517"/>
              <a:gd name="connsiteY5" fmla="*/ 674093 h 1348123"/>
              <a:gd name="connsiteX6" fmla="*/ 10160000 w 13444517"/>
              <a:gd name="connsiteY6" fmla="*/ 674093 h 1348123"/>
              <a:gd name="connsiteX7" fmla="*/ 9482667 w 13444517"/>
              <a:gd name="connsiteY7" fmla="*/ 1348123 h 1348123"/>
              <a:gd name="connsiteX8" fmla="*/ 9482667 w 13444517"/>
              <a:gd name="connsiteY8" fmla="*/ 1348123 h 1348123"/>
              <a:gd name="connsiteX9" fmla="*/ 8805333 w 13444517"/>
              <a:gd name="connsiteY9" fmla="*/ 674093 h 1348123"/>
              <a:gd name="connsiteX10" fmla="*/ 8805333 w 13444517"/>
              <a:gd name="connsiteY10" fmla="*/ 674093 h 1348123"/>
              <a:gd name="connsiteX11" fmla="*/ 8128000 w 13444517"/>
              <a:gd name="connsiteY11" fmla="*/ 64 h 1348123"/>
              <a:gd name="connsiteX12" fmla="*/ 8128000 w 13444517"/>
              <a:gd name="connsiteY12" fmla="*/ 64 h 1348123"/>
              <a:gd name="connsiteX13" fmla="*/ 7450667 w 13444517"/>
              <a:gd name="connsiteY13" fmla="*/ 674093 h 1348123"/>
              <a:gd name="connsiteX14" fmla="*/ 7450667 w 13444517"/>
              <a:gd name="connsiteY14" fmla="*/ 674093 h 1348123"/>
              <a:gd name="connsiteX15" fmla="*/ 6773334 w 13444517"/>
              <a:gd name="connsiteY15" fmla="*/ 1348123 h 1348123"/>
              <a:gd name="connsiteX16" fmla="*/ 6773334 w 13444517"/>
              <a:gd name="connsiteY16" fmla="*/ 1348123 h 1348123"/>
              <a:gd name="connsiteX17" fmla="*/ 6096000 w 13444517"/>
              <a:gd name="connsiteY17" fmla="*/ 674093 h 1348123"/>
              <a:gd name="connsiteX18" fmla="*/ 6096000 w 13444517"/>
              <a:gd name="connsiteY18" fmla="*/ 674093 h 1348123"/>
              <a:gd name="connsiteX19" fmla="*/ 5418667 w 13444517"/>
              <a:gd name="connsiteY19" fmla="*/ 64 h 1348123"/>
              <a:gd name="connsiteX20" fmla="*/ 5418667 w 13444517"/>
              <a:gd name="connsiteY20" fmla="*/ 64 h 1348123"/>
              <a:gd name="connsiteX21" fmla="*/ 4741334 w 13444517"/>
              <a:gd name="connsiteY21" fmla="*/ 674093 h 1348123"/>
              <a:gd name="connsiteX22" fmla="*/ 4741334 w 13444517"/>
              <a:gd name="connsiteY22" fmla="*/ 674093 h 1348123"/>
              <a:gd name="connsiteX23" fmla="*/ 4064000 w 13444517"/>
              <a:gd name="connsiteY23" fmla="*/ 1348123 h 1348123"/>
              <a:gd name="connsiteX24" fmla="*/ 4064000 w 13444517"/>
              <a:gd name="connsiteY24" fmla="*/ 1348123 h 1348123"/>
              <a:gd name="connsiteX25" fmla="*/ 3386667 w 13444517"/>
              <a:gd name="connsiteY25" fmla="*/ 674093 h 1348123"/>
              <a:gd name="connsiteX26" fmla="*/ 3386667 w 13444517"/>
              <a:gd name="connsiteY26" fmla="*/ 674093 h 1348123"/>
              <a:gd name="connsiteX27" fmla="*/ 2709333 w 13444517"/>
              <a:gd name="connsiteY27" fmla="*/ 64 h 1348123"/>
              <a:gd name="connsiteX28" fmla="*/ 2709333 w 13444517"/>
              <a:gd name="connsiteY28" fmla="*/ 64 h 1348123"/>
              <a:gd name="connsiteX29" fmla="*/ 2032000 w 13444517"/>
              <a:gd name="connsiteY29" fmla="*/ 674093 h 1348123"/>
              <a:gd name="connsiteX30" fmla="*/ 2032000 w 13444517"/>
              <a:gd name="connsiteY30" fmla="*/ 674093 h 1348123"/>
              <a:gd name="connsiteX31" fmla="*/ 1354667 w 13444517"/>
              <a:gd name="connsiteY31" fmla="*/ 1348123 h 1348123"/>
              <a:gd name="connsiteX32" fmla="*/ 0 w 13444517"/>
              <a:gd name="connsiteY32" fmla="*/ 1348123 h 1348123"/>
              <a:gd name="connsiteX0" fmla="*/ 13444517 w 13444517"/>
              <a:gd name="connsiteY0" fmla="*/ 548080 h 1348131"/>
              <a:gd name="connsiteX1" fmla="*/ 12636271 w 13444517"/>
              <a:gd name="connsiteY1" fmla="*/ 560532 h 1348131"/>
              <a:gd name="connsiteX2" fmla="*/ 12045536 w 13444517"/>
              <a:gd name="connsiteY2" fmla="*/ 1327367 h 1348131"/>
              <a:gd name="connsiteX3" fmla="*/ 11404127 w 13444517"/>
              <a:gd name="connsiteY3" fmla="*/ 656120 h 1348131"/>
              <a:gd name="connsiteX4" fmla="*/ 10837333 w 13444517"/>
              <a:gd name="connsiteY4" fmla="*/ 72 h 1348131"/>
              <a:gd name="connsiteX5" fmla="*/ 10160000 w 13444517"/>
              <a:gd name="connsiteY5" fmla="*/ 674101 h 1348131"/>
              <a:gd name="connsiteX6" fmla="*/ 10160000 w 13444517"/>
              <a:gd name="connsiteY6" fmla="*/ 674101 h 1348131"/>
              <a:gd name="connsiteX7" fmla="*/ 9482667 w 13444517"/>
              <a:gd name="connsiteY7" fmla="*/ 1348131 h 1348131"/>
              <a:gd name="connsiteX8" fmla="*/ 9482667 w 13444517"/>
              <a:gd name="connsiteY8" fmla="*/ 1348131 h 1348131"/>
              <a:gd name="connsiteX9" fmla="*/ 8805333 w 13444517"/>
              <a:gd name="connsiteY9" fmla="*/ 674101 h 1348131"/>
              <a:gd name="connsiteX10" fmla="*/ 8805333 w 13444517"/>
              <a:gd name="connsiteY10" fmla="*/ 674101 h 1348131"/>
              <a:gd name="connsiteX11" fmla="*/ 8128000 w 13444517"/>
              <a:gd name="connsiteY11" fmla="*/ 72 h 1348131"/>
              <a:gd name="connsiteX12" fmla="*/ 8128000 w 13444517"/>
              <a:gd name="connsiteY12" fmla="*/ 72 h 1348131"/>
              <a:gd name="connsiteX13" fmla="*/ 7450667 w 13444517"/>
              <a:gd name="connsiteY13" fmla="*/ 674101 h 1348131"/>
              <a:gd name="connsiteX14" fmla="*/ 7450667 w 13444517"/>
              <a:gd name="connsiteY14" fmla="*/ 674101 h 1348131"/>
              <a:gd name="connsiteX15" fmla="*/ 6773334 w 13444517"/>
              <a:gd name="connsiteY15" fmla="*/ 1348131 h 1348131"/>
              <a:gd name="connsiteX16" fmla="*/ 6773334 w 13444517"/>
              <a:gd name="connsiteY16" fmla="*/ 1348131 h 1348131"/>
              <a:gd name="connsiteX17" fmla="*/ 6096000 w 13444517"/>
              <a:gd name="connsiteY17" fmla="*/ 674101 h 1348131"/>
              <a:gd name="connsiteX18" fmla="*/ 6096000 w 13444517"/>
              <a:gd name="connsiteY18" fmla="*/ 674101 h 1348131"/>
              <a:gd name="connsiteX19" fmla="*/ 5418667 w 13444517"/>
              <a:gd name="connsiteY19" fmla="*/ 72 h 1348131"/>
              <a:gd name="connsiteX20" fmla="*/ 5418667 w 13444517"/>
              <a:gd name="connsiteY20" fmla="*/ 72 h 1348131"/>
              <a:gd name="connsiteX21" fmla="*/ 4741334 w 13444517"/>
              <a:gd name="connsiteY21" fmla="*/ 674101 h 1348131"/>
              <a:gd name="connsiteX22" fmla="*/ 4741334 w 13444517"/>
              <a:gd name="connsiteY22" fmla="*/ 674101 h 1348131"/>
              <a:gd name="connsiteX23" fmla="*/ 4064000 w 13444517"/>
              <a:gd name="connsiteY23" fmla="*/ 1348131 h 1348131"/>
              <a:gd name="connsiteX24" fmla="*/ 4064000 w 13444517"/>
              <a:gd name="connsiteY24" fmla="*/ 1348131 h 1348131"/>
              <a:gd name="connsiteX25" fmla="*/ 3386667 w 13444517"/>
              <a:gd name="connsiteY25" fmla="*/ 674101 h 1348131"/>
              <a:gd name="connsiteX26" fmla="*/ 3386667 w 13444517"/>
              <a:gd name="connsiteY26" fmla="*/ 674101 h 1348131"/>
              <a:gd name="connsiteX27" fmla="*/ 2709333 w 13444517"/>
              <a:gd name="connsiteY27" fmla="*/ 72 h 1348131"/>
              <a:gd name="connsiteX28" fmla="*/ 2709333 w 13444517"/>
              <a:gd name="connsiteY28" fmla="*/ 72 h 1348131"/>
              <a:gd name="connsiteX29" fmla="*/ 2032000 w 13444517"/>
              <a:gd name="connsiteY29" fmla="*/ 674101 h 1348131"/>
              <a:gd name="connsiteX30" fmla="*/ 2032000 w 13444517"/>
              <a:gd name="connsiteY30" fmla="*/ 674101 h 1348131"/>
              <a:gd name="connsiteX31" fmla="*/ 1354667 w 13444517"/>
              <a:gd name="connsiteY31" fmla="*/ 1348131 h 1348131"/>
              <a:gd name="connsiteX32" fmla="*/ 0 w 13444517"/>
              <a:gd name="connsiteY32" fmla="*/ 1348131 h 1348131"/>
              <a:gd name="connsiteX0" fmla="*/ 13444517 w 13444517"/>
              <a:gd name="connsiteY0" fmla="*/ 548080 h 1348131"/>
              <a:gd name="connsiteX1" fmla="*/ 12636271 w 13444517"/>
              <a:gd name="connsiteY1" fmla="*/ 560532 h 1348131"/>
              <a:gd name="connsiteX2" fmla="*/ 12045536 w 13444517"/>
              <a:gd name="connsiteY2" fmla="*/ 1327367 h 1348131"/>
              <a:gd name="connsiteX3" fmla="*/ 11404127 w 13444517"/>
              <a:gd name="connsiteY3" fmla="*/ 656120 h 1348131"/>
              <a:gd name="connsiteX4" fmla="*/ 10837333 w 13444517"/>
              <a:gd name="connsiteY4" fmla="*/ 72 h 1348131"/>
              <a:gd name="connsiteX5" fmla="*/ 10160000 w 13444517"/>
              <a:gd name="connsiteY5" fmla="*/ 674101 h 1348131"/>
              <a:gd name="connsiteX6" fmla="*/ 10160000 w 13444517"/>
              <a:gd name="connsiteY6" fmla="*/ 674101 h 1348131"/>
              <a:gd name="connsiteX7" fmla="*/ 9482667 w 13444517"/>
              <a:gd name="connsiteY7" fmla="*/ 1348131 h 1348131"/>
              <a:gd name="connsiteX8" fmla="*/ 9482667 w 13444517"/>
              <a:gd name="connsiteY8" fmla="*/ 1348131 h 1348131"/>
              <a:gd name="connsiteX9" fmla="*/ 8805333 w 13444517"/>
              <a:gd name="connsiteY9" fmla="*/ 674101 h 1348131"/>
              <a:gd name="connsiteX10" fmla="*/ 8805333 w 13444517"/>
              <a:gd name="connsiteY10" fmla="*/ 674101 h 1348131"/>
              <a:gd name="connsiteX11" fmla="*/ 8128000 w 13444517"/>
              <a:gd name="connsiteY11" fmla="*/ 72 h 1348131"/>
              <a:gd name="connsiteX12" fmla="*/ 8128000 w 13444517"/>
              <a:gd name="connsiteY12" fmla="*/ 72 h 1348131"/>
              <a:gd name="connsiteX13" fmla="*/ 7450667 w 13444517"/>
              <a:gd name="connsiteY13" fmla="*/ 674101 h 1348131"/>
              <a:gd name="connsiteX14" fmla="*/ 7450667 w 13444517"/>
              <a:gd name="connsiteY14" fmla="*/ 674101 h 1348131"/>
              <a:gd name="connsiteX15" fmla="*/ 6773334 w 13444517"/>
              <a:gd name="connsiteY15" fmla="*/ 1348131 h 1348131"/>
              <a:gd name="connsiteX16" fmla="*/ 6773334 w 13444517"/>
              <a:gd name="connsiteY16" fmla="*/ 1348131 h 1348131"/>
              <a:gd name="connsiteX17" fmla="*/ 6096000 w 13444517"/>
              <a:gd name="connsiteY17" fmla="*/ 674101 h 1348131"/>
              <a:gd name="connsiteX18" fmla="*/ 6096000 w 13444517"/>
              <a:gd name="connsiteY18" fmla="*/ 674101 h 1348131"/>
              <a:gd name="connsiteX19" fmla="*/ 5418667 w 13444517"/>
              <a:gd name="connsiteY19" fmla="*/ 72 h 1348131"/>
              <a:gd name="connsiteX20" fmla="*/ 5418667 w 13444517"/>
              <a:gd name="connsiteY20" fmla="*/ 72 h 1348131"/>
              <a:gd name="connsiteX21" fmla="*/ 4741334 w 13444517"/>
              <a:gd name="connsiteY21" fmla="*/ 674101 h 1348131"/>
              <a:gd name="connsiteX22" fmla="*/ 4741334 w 13444517"/>
              <a:gd name="connsiteY22" fmla="*/ 674101 h 1348131"/>
              <a:gd name="connsiteX23" fmla="*/ 4064000 w 13444517"/>
              <a:gd name="connsiteY23" fmla="*/ 1348131 h 1348131"/>
              <a:gd name="connsiteX24" fmla="*/ 4064000 w 13444517"/>
              <a:gd name="connsiteY24" fmla="*/ 1348131 h 1348131"/>
              <a:gd name="connsiteX25" fmla="*/ 3386667 w 13444517"/>
              <a:gd name="connsiteY25" fmla="*/ 674101 h 1348131"/>
              <a:gd name="connsiteX26" fmla="*/ 3386667 w 13444517"/>
              <a:gd name="connsiteY26" fmla="*/ 674101 h 1348131"/>
              <a:gd name="connsiteX27" fmla="*/ 2709333 w 13444517"/>
              <a:gd name="connsiteY27" fmla="*/ 72 h 1348131"/>
              <a:gd name="connsiteX28" fmla="*/ 2709333 w 13444517"/>
              <a:gd name="connsiteY28" fmla="*/ 72 h 1348131"/>
              <a:gd name="connsiteX29" fmla="*/ 2032000 w 13444517"/>
              <a:gd name="connsiteY29" fmla="*/ 674101 h 1348131"/>
              <a:gd name="connsiteX30" fmla="*/ 2032000 w 13444517"/>
              <a:gd name="connsiteY30" fmla="*/ 674101 h 1348131"/>
              <a:gd name="connsiteX31" fmla="*/ 1354667 w 13444517"/>
              <a:gd name="connsiteY31" fmla="*/ 1348131 h 1348131"/>
              <a:gd name="connsiteX32" fmla="*/ 0 w 13444517"/>
              <a:gd name="connsiteY32" fmla="*/ 1348131 h 1348131"/>
              <a:gd name="connsiteX0" fmla="*/ 13444517 w 13444517"/>
              <a:gd name="connsiteY0" fmla="*/ 548104 h 1348155"/>
              <a:gd name="connsiteX1" fmla="*/ 12636271 w 13444517"/>
              <a:gd name="connsiteY1" fmla="*/ 560556 h 1348155"/>
              <a:gd name="connsiteX2" fmla="*/ 12045536 w 13444517"/>
              <a:gd name="connsiteY2" fmla="*/ 1327391 h 1348155"/>
              <a:gd name="connsiteX3" fmla="*/ 11404127 w 13444517"/>
              <a:gd name="connsiteY3" fmla="*/ 656144 h 1348155"/>
              <a:gd name="connsiteX4" fmla="*/ 10837333 w 13444517"/>
              <a:gd name="connsiteY4" fmla="*/ 96 h 1348155"/>
              <a:gd name="connsiteX5" fmla="*/ 10160000 w 13444517"/>
              <a:gd name="connsiteY5" fmla="*/ 674125 h 1348155"/>
              <a:gd name="connsiteX6" fmla="*/ 10160000 w 13444517"/>
              <a:gd name="connsiteY6" fmla="*/ 674125 h 1348155"/>
              <a:gd name="connsiteX7" fmla="*/ 9482667 w 13444517"/>
              <a:gd name="connsiteY7" fmla="*/ 1348155 h 1348155"/>
              <a:gd name="connsiteX8" fmla="*/ 9482667 w 13444517"/>
              <a:gd name="connsiteY8" fmla="*/ 1348155 h 1348155"/>
              <a:gd name="connsiteX9" fmla="*/ 8805333 w 13444517"/>
              <a:gd name="connsiteY9" fmla="*/ 674125 h 1348155"/>
              <a:gd name="connsiteX10" fmla="*/ 8805333 w 13444517"/>
              <a:gd name="connsiteY10" fmla="*/ 674125 h 1348155"/>
              <a:gd name="connsiteX11" fmla="*/ 8128000 w 13444517"/>
              <a:gd name="connsiteY11" fmla="*/ 96 h 1348155"/>
              <a:gd name="connsiteX12" fmla="*/ 8128000 w 13444517"/>
              <a:gd name="connsiteY12" fmla="*/ 96 h 1348155"/>
              <a:gd name="connsiteX13" fmla="*/ 7450667 w 13444517"/>
              <a:gd name="connsiteY13" fmla="*/ 674125 h 1348155"/>
              <a:gd name="connsiteX14" fmla="*/ 7450667 w 13444517"/>
              <a:gd name="connsiteY14" fmla="*/ 674125 h 1348155"/>
              <a:gd name="connsiteX15" fmla="*/ 6773334 w 13444517"/>
              <a:gd name="connsiteY15" fmla="*/ 1348155 h 1348155"/>
              <a:gd name="connsiteX16" fmla="*/ 6773334 w 13444517"/>
              <a:gd name="connsiteY16" fmla="*/ 1348155 h 1348155"/>
              <a:gd name="connsiteX17" fmla="*/ 6096000 w 13444517"/>
              <a:gd name="connsiteY17" fmla="*/ 674125 h 1348155"/>
              <a:gd name="connsiteX18" fmla="*/ 6096000 w 13444517"/>
              <a:gd name="connsiteY18" fmla="*/ 674125 h 1348155"/>
              <a:gd name="connsiteX19" fmla="*/ 5418667 w 13444517"/>
              <a:gd name="connsiteY19" fmla="*/ 96 h 1348155"/>
              <a:gd name="connsiteX20" fmla="*/ 5418667 w 13444517"/>
              <a:gd name="connsiteY20" fmla="*/ 96 h 1348155"/>
              <a:gd name="connsiteX21" fmla="*/ 4741334 w 13444517"/>
              <a:gd name="connsiteY21" fmla="*/ 674125 h 1348155"/>
              <a:gd name="connsiteX22" fmla="*/ 4741334 w 13444517"/>
              <a:gd name="connsiteY22" fmla="*/ 674125 h 1348155"/>
              <a:gd name="connsiteX23" fmla="*/ 4064000 w 13444517"/>
              <a:gd name="connsiteY23" fmla="*/ 1348155 h 1348155"/>
              <a:gd name="connsiteX24" fmla="*/ 4064000 w 13444517"/>
              <a:gd name="connsiteY24" fmla="*/ 1348155 h 1348155"/>
              <a:gd name="connsiteX25" fmla="*/ 3386667 w 13444517"/>
              <a:gd name="connsiteY25" fmla="*/ 674125 h 1348155"/>
              <a:gd name="connsiteX26" fmla="*/ 3386667 w 13444517"/>
              <a:gd name="connsiteY26" fmla="*/ 674125 h 1348155"/>
              <a:gd name="connsiteX27" fmla="*/ 2709333 w 13444517"/>
              <a:gd name="connsiteY27" fmla="*/ 96 h 1348155"/>
              <a:gd name="connsiteX28" fmla="*/ 2709333 w 13444517"/>
              <a:gd name="connsiteY28" fmla="*/ 96 h 1348155"/>
              <a:gd name="connsiteX29" fmla="*/ 2032000 w 13444517"/>
              <a:gd name="connsiteY29" fmla="*/ 674125 h 1348155"/>
              <a:gd name="connsiteX30" fmla="*/ 2032000 w 13444517"/>
              <a:gd name="connsiteY30" fmla="*/ 674125 h 1348155"/>
              <a:gd name="connsiteX31" fmla="*/ 1354667 w 13444517"/>
              <a:gd name="connsiteY31" fmla="*/ 1348155 h 1348155"/>
              <a:gd name="connsiteX32" fmla="*/ 0 w 13444517"/>
              <a:gd name="connsiteY32" fmla="*/ 1348155 h 1348155"/>
              <a:gd name="connsiteX0" fmla="*/ 13444517 w 13444517"/>
              <a:gd name="connsiteY0" fmla="*/ 548104 h 1348155"/>
              <a:gd name="connsiteX1" fmla="*/ 12636271 w 13444517"/>
              <a:gd name="connsiteY1" fmla="*/ 560556 h 1348155"/>
              <a:gd name="connsiteX2" fmla="*/ 12045536 w 13444517"/>
              <a:gd name="connsiteY2" fmla="*/ 1327391 h 1348155"/>
              <a:gd name="connsiteX3" fmla="*/ 11404127 w 13444517"/>
              <a:gd name="connsiteY3" fmla="*/ 656144 h 1348155"/>
              <a:gd name="connsiteX4" fmla="*/ 10837333 w 13444517"/>
              <a:gd name="connsiteY4" fmla="*/ 96 h 1348155"/>
              <a:gd name="connsiteX5" fmla="*/ 10160000 w 13444517"/>
              <a:gd name="connsiteY5" fmla="*/ 674125 h 1348155"/>
              <a:gd name="connsiteX6" fmla="*/ 10160000 w 13444517"/>
              <a:gd name="connsiteY6" fmla="*/ 674125 h 1348155"/>
              <a:gd name="connsiteX7" fmla="*/ 9482667 w 13444517"/>
              <a:gd name="connsiteY7" fmla="*/ 1348155 h 1348155"/>
              <a:gd name="connsiteX8" fmla="*/ 9482667 w 13444517"/>
              <a:gd name="connsiteY8" fmla="*/ 1348155 h 1348155"/>
              <a:gd name="connsiteX9" fmla="*/ 8805333 w 13444517"/>
              <a:gd name="connsiteY9" fmla="*/ 674125 h 1348155"/>
              <a:gd name="connsiteX10" fmla="*/ 8805333 w 13444517"/>
              <a:gd name="connsiteY10" fmla="*/ 674125 h 1348155"/>
              <a:gd name="connsiteX11" fmla="*/ 8128000 w 13444517"/>
              <a:gd name="connsiteY11" fmla="*/ 96 h 1348155"/>
              <a:gd name="connsiteX12" fmla="*/ 8128000 w 13444517"/>
              <a:gd name="connsiteY12" fmla="*/ 96 h 1348155"/>
              <a:gd name="connsiteX13" fmla="*/ 7450667 w 13444517"/>
              <a:gd name="connsiteY13" fmla="*/ 674125 h 1348155"/>
              <a:gd name="connsiteX14" fmla="*/ 7450667 w 13444517"/>
              <a:gd name="connsiteY14" fmla="*/ 674125 h 1348155"/>
              <a:gd name="connsiteX15" fmla="*/ 6773334 w 13444517"/>
              <a:gd name="connsiteY15" fmla="*/ 1348155 h 1348155"/>
              <a:gd name="connsiteX16" fmla="*/ 6773334 w 13444517"/>
              <a:gd name="connsiteY16" fmla="*/ 1348155 h 1348155"/>
              <a:gd name="connsiteX17" fmla="*/ 6096000 w 13444517"/>
              <a:gd name="connsiteY17" fmla="*/ 674125 h 1348155"/>
              <a:gd name="connsiteX18" fmla="*/ 6096000 w 13444517"/>
              <a:gd name="connsiteY18" fmla="*/ 674125 h 1348155"/>
              <a:gd name="connsiteX19" fmla="*/ 5418667 w 13444517"/>
              <a:gd name="connsiteY19" fmla="*/ 96 h 1348155"/>
              <a:gd name="connsiteX20" fmla="*/ 5418667 w 13444517"/>
              <a:gd name="connsiteY20" fmla="*/ 96 h 1348155"/>
              <a:gd name="connsiteX21" fmla="*/ 4741334 w 13444517"/>
              <a:gd name="connsiteY21" fmla="*/ 674125 h 1348155"/>
              <a:gd name="connsiteX22" fmla="*/ 4741334 w 13444517"/>
              <a:gd name="connsiteY22" fmla="*/ 674125 h 1348155"/>
              <a:gd name="connsiteX23" fmla="*/ 4064000 w 13444517"/>
              <a:gd name="connsiteY23" fmla="*/ 1348155 h 1348155"/>
              <a:gd name="connsiteX24" fmla="*/ 4064000 w 13444517"/>
              <a:gd name="connsiteY24" fmla="*/ 1348155 h 1348155"/>
              <a:gd name="connsiteX25" fmla="*/ 3386667 w 13444517"/>
              <a:gd name="connsiteY25" fmla="*/ 674125 h 1348155"/>
              <a:gd name="connsiteX26" fmla="*/ 3386667 w 13444517"/>
              <a:gd name="connsiteY26" fmla="*/ 674125 h 1348155"/>
              <a:gd name="connsiteX27" fmla="*/ 2709333 w 13444517"/>
              <a:gd name="connsiteY27" fmla="*/ 96 h 1348155"/>
              <a:gd name="connsiteX28" fmla="*/ 2709333 w 13444517"/>
              <a:gd name="connsiteY28" fmla="*/ 96 h 1348155"/>
              <a:gd name="connsiteX29" fmla="*/ 2032000 w 13444517"/>
              <a:gd name="connsiteY29" fmla="*/ 674125 h 1348155"/>
              <a:gd name="connsiteX30" fmla="*/ 2032000 w 13444517"/>
              <a:gd name="connsiteY30" fmla="*/ 674125 h 1348155"/>
              <a:gd name="connsiteX31" fmla="*/ 1354667 w 13444517"/>
              <a:gd name="connsiteY31" fmla="*/ 1348155 h 1348155"/>
              <a:gd name="connsiteX32" fmla="*/ 0 w 13444517"/>
              <a:gd name="connsiteY32" fmla="*/ 1348155 h 1348155"/>
              <a:gd name="connsiteX0" fmla="*/ 12848562 w 12848562"/>
              <a:gd name="connsiteY0" fmla="*/ 1 h 1379972"/>
              <a:gd name="connsiteX1" fmla="*/ 12636271 w 12848562"/>
              <a:gd name="connsiteY1" fmla="*/ 592373 h 1379972"/>
              <a:gd name="connsiteX2" fmla="*/ 12045536 w 12848562"/>
              <a:gd name="connsiteY2" fmla="*/ 1359208 h 1379972"/>
              <a:gd name="connsiteX3" fmla="*/ 11404127 w 12848562"/>
              <a:gd name="connsiteY3" fmla="*/ 687961 h 1379972"/>
              <a:gd name="connsiteX4" fmla="*/ 10837333 w 12848562"/>
              <a:gd name="connsiteY4" fmla="*/ 31913 h 1379972"/>
              <a:gd name="connsiteX5" fmla="*/ 10160000 w 12848562"/>
              <a:gd name="connsiteY5" fmla="*/ 705942 h 1379972"/>
              <a:gd name="connsiteX6" fmla="*/ 10160000 w 12848562"/>
              <a:gd name="connsiteY6" fmla="*/ 705942 h 1379972"/>
              <a:gd name="connsiteX7" fmla="*/ 9482667 w 12848562"/>
              <a:gd name="connsiteY7" fmla="*/ 1379972 h 1379972"/>
              <a:gd name="connsiteX8" fmla="*/ 9482667 w 12848562"/>
              <a:gd name="connsiteY8" fmla="*/ 1379972 h 1379972"/>
              <a:gd name="connsiteX9" fmla="*/ 8805333 w 12848562"/>
              <a:gd name="connsiteY9" fmla="*/ 705942 h 1379972"/>
              <a:gd name="connsiteX10" fmla="*/ 8805333 w 12848562"/>
              <a:gd name="connsiteY10" fmla="*/ 705942 h 1379972"/>
              <a:gd name="connsiteX11" fmla="*/ 8128000 w 12848562"/>
              <a:gd name="connsiteY11" fmla="*/ 31913 h 1379972"/>
              <a:gd name="connsiteX12" fmla="*/ 8128000 w 12848562"/>
              <a:gd name="connsiteY12" fmla="*/ 31913 h 1379972"/>
              <a:gd name="connsiteX13" fmla="*/ 7450667 w 12848562"/>
              <a:gd name="connsiteY13" fmla="*/ 705942 h 1379972"/>
              <a:gd name="connsiteX14" fmla="*/ 7450667 w 12848562"/>
              <a:gd name="connsiteY14" fmla="*/ 705942 h 1379972"/>
              <a:gd name="connsiteX15" fmla="*/ 6773334 w 12848562"/>
              <a:gd name="connsiteY15" fmla="*/ 1379972 h 1379972"/>
              <a:gd name="connsiteX16" fmla="*/ 6773334 w 12848562"/>
              <a:gd name="connsiteY16" fmla="*/ 1379972 h 1379972"/>
              <a:gd name="connsiteX17" fmla="*/ 6096000 w 12848562"/>
              <a:gd name="connsiteY17" fmla="*/ 705942 h 1379972"/>
              <a:gd name="connsiteX18" fmla="*/ 6096000 w 12848562"/>
              <a:gd name="connsiteY18" fmla="*/ 705942 h 1379972"/>
              <a:gd name="connsiteX19" fmla="*/ 5418667 w 12848562"/>
              <a:gd name="connsiteY19" fmla="*/ 31913 h 1379972"/>
              <a:gd name="connsiteX20" fmla="*/ 5418667 w 12848562"/>
              <a:gd name="connsiteY20" fmla="*/ 31913 h 1379972"/>
              <a:gd name="connsiteX21" fmla="*/ 4741334 w 12848562"/>
              <a:gd name="connsiteY21" fmla="*/ 705942 h 1379972"/>
              <a:gd name="connsiteX22" fmla="*/ 4741334 w 12848562"/>
              <a:gd name="connsiteY22" fmla="*/ 705942 h 1379972"/>
              <a:gd name="connsiteX23" fmla="*/ 4064000 w 12848562"/>
              <a:gd name="connsiteY23" fmla="*/ 1379972 h 1379972"/>
              <a:gd name="connsiteX24" fmla="*/ 4064000 w 12848562"/>
              <a:gd name="connsiteY24" fmla="*/ 1379972 h 1379972"/>
              <a:gd name="connsiteX25" fmla="*/ 3386667 w 12848562"/>
              <a:gd name="connsiteY25" fmla="*/ 705942 h 1379972"/>
              <a:gd name="connsiteX26" fmla="*/ 3386667 w 12848562"/>
              <a:gd name="connsiteY26" fmla="*/ 705942 h 1379972"/>
              <a:gd name="connsiteX27" fmla="*/ 2709333 w 12848562"/>
              <a:gd name="connsiteY27" fmla="*/ 31913 h 1379972"/>
              <a:gd name="connsiteX28" fmla="*/ 2709333 w 12848562"/>
              <a:gd name="connsiteY28" fmla="*/ 31913 h 1379972"/>
              <a:gd name="connsiteX29" fmla="*/ 2032000 w 12848562"/>
              <a:gd name="connsiteY29" fmla="*/ 705942 h 1379972"/>
              <a:gd name="connsiteX30" fmla="*/ 2032000 w 12848562"/>
              <a:gd name="connsiteY30" fmla="*/ 705942 h 1379972"/>
              <a:gd name="connsiteX31" fmla="*/ 1354667 w 12848562"/>
              <a:gd name="connsiteY31" fmla="*/ 1379972 h 1379972"/>
              <a:gd name="connsiteX32" fmla="*/ 0 w 12848562"/>
              <a:gd name="connsiteY32" fmla="*/ 1379972 h 1379972"/>
              <a:gd name="connsiteX0" fmla="*/ 12848562 w 14283687"/>
              <a:gd name="connsiteY0" fmla="*/ 1 h 1693495"/>
              <a:gd name="connsiteX1" fmla="*/ 14278907 w 14283687"/>
              <a:gd name="connsiteY1" fmla="*/ 1386908 h 1693495"/>
              <a:gd name="connsiteX2" fmla="*/ 12045536 w 14283687"/>
              <a:gd name="connsiteY2" fmla="*/ 1359208 h 1693495"/>
              <a:gd name="connsiteX3" fmla="*/ 11404127 w 14283687"/>
              <a:gd name="connsiteY3" fmla="*/ 687961 h 1693495"/>
              <a:gd name="connsiteX4" fmla="*/ 10837333 w 14283687"/>
              <a:gd name="connsiteY4" fmla="*/ 31913 h 1693495"/>
              <a:gd name="connsiteX5" fmla="*/ 10160000 w 14283687"/>
              <a:gd name="connsiteY5" fmla="*/ 705942 h 1693495"/>
              <a:gd name="connsiteX6" fmla="*/ 10160000 w 14283687"/>
              <a:gd name="connsiteY6" fmla="*/ 705942 h 1693495"/>
              <a:gd name="connsiteX7" fmla="*/ 9482667 w 14283687"/>
              <a:gd name="connsiteY7" fmla="*/ 1379972 h 1693495"/>
              <a:gd name="connsiteX8" fmla="*/ 9482667 w 14283687"/>
              <a:gd name="connsiteY8" fmla="*/ 1379972 h 1693495"/>
              <a:gd name="connsiteX9" fmla="*/ 8805333 w 14283687"/>
              <a:gd name="connsiteY9" fmla="*/ 705942 h 1693495"/>
              <a:gd name="connsiteX10" fmla="*/ 8805333 w 14283687"/>
              <a:gd name="connsiteY10" fmla="*/ 705942 h 1693495"/>
              <a:gd name="connsiteX11" fmla="*/ 8128000 w 14283687"/>
              <a:gd name="connsiteY11" fmla="*/ 31913 h 1693495"/>
              <a:gd name="connsiteX12" fmla="*/ 8128000 w 14283687"/>
              <a:gd name="connsiteY12" fmla="*/ 31913 h 1693495"/>
              <a:gd name="connsiteX13" fmla="*/ 7450667 w 14283687"/>
              <a:gd name="connsiteY13" fmla="*/ 705942 h 1693495"/>
              <a:gd name="connsiteX14" fmla="*/ 7450667 w 14283687"/>
              <a:gd name="connsiteY14" fmla="*/ 705942 h 1693495"/>
              <a:gd name="connsiteX15" fmla="*/ 6773334 w 14283687"/>
              <a:gd name="connsiteY15" fmla="*/ 1379972 h 1693495"/>
              <a:gd name="connsiteX16" fmla="*/ 6773334 w 14283687"/>
              <a:gd name="connsiteY16" fmla="*/ 1379972 h 1693495"/>
              <a:gd name="connsiteX17" fmla="*/ 6096000 w 14283687"/>
              <a:gd name="connsiteY17" fmla="*/ 705942 h 1693495"/>
              <a:gd name="connsiteX18" fmla="*/ 6096000 w 14283687"/>
              <a:gd name="connsiteY18" fmla="*/ 705942 h 1693495"/>
              <a:gd name="connsiteX19" fmla="*/ 5418667 w 14283687"/>
              <a:gd name="connsiteY19" fmla="*/ 31913 h 1693495"/>
              <a:gd name="connsiteX20" fmla="*/ 5418667 w 14283687"/>
              <a:gd name="connsiteY20" fmla="*/ 31913 h 1693495"/>
              <a:gd name="connsiteX21" fmla="*/ 4741334 w 14283687"/>
              <a:gd name="connsiteY21" fmla="*/ 705942 h 1693495"/>
              <a:gd name="connsiteX22" fmla="*/ 4741334 w 14283687"/>
              <a:gd name="connsiteY22" fmla="*/ 705942 h 1693495"/>
              <a:gd name="connsiteX23" fmla="*/ 4064000 w 14283687"/>
              <a:gd name="connsiteY23" fmla="*/ 1379972 h 1693495"/>
              <a:gd name="connsiteX24" fmla="*/ 4064000 w 14283687"/>
              <a:gd name="connsiteY24" fmla="*/ 1379972 h 1693495"/>
              <a:gd name="connsiteX25" fmla="*/ 3386667 w 14283687"/>
              <a:gd name="connsiteY25" fmla="*/ 705942 h 1693495"/>
              <a:gd name="connsiteX26" fmla="*/ 3386667 w 14283687"/>
              <a:gd name="connsiteY26" fmla="*/ 705942 h 1693495"/>
              <a:gd name="connsiteX27" fmla="*/ 2709333 w 14283687"/>
              <a:gd name="connsiteY27" fmla="*/ 31913 h 1693495"/>
              <a:gd name="connsiteX28" fmla="*/ 2709333 w 14283687"/>
              <a:gd name="connsiteY28" fmla="*/ 31913 h 1693495"/>
              <a:gd name="connsiteX29" fmla="*/ 2032000 w 14283687"/>
              <a:gd name="connsiteY29" fmla="*/ 705942 h 1693495"/>
              <a:gd name="connsiteX30" fmla="*/ 2032000 w 14283687"/>
              <a:gd name="connsiteY30" fmla="*/ 705942 h 1693495"/>
              <a:gd name="connsiteX31" fmla="*/ 1354667 w 14283687"/>
              <a:gd name="connsiteY31" fmla="*/ 1379972 h 1693495"/>
              <a:gd name="connsiteX32" fmla="*/ 0 w 14283687"/>
              <a:gd name="connsiteY32" fmla="*/ 1379972 h 1693495"/>
              <a:gd name="connsiteX0" fmla="*/ 12848562 w 14283687"/>
              <a:gd name="connsiteY0" fmla="*/ 1 h 1386908"/>
              <a:gd name="connsiteX1" fmla="*/ 14278907 w 14283687"/>
              <a:gd name="connsiteY1" fmla="*/ 1386908 h 1386908"/>
              <a:gd name="connsiteX2" fmla="*/ 12045536 w 14283687"/>
              <a:gd name="connsiteY2" fmla="*/ 1359208 h 1386908"/>
              <a:gd name="connsiteX3" fmla="*/ 11404127 w 14283687"/>
              <a:gd name="connsiteY3" fmla="*/ 687961 h 1386908"/>
              <a:gd name="connsiteX4" fmla="*/ 10837333 w 14283687"/>
              <a:gd name="connsiteY4" fmla="*/ 31913 h 1386908"/>
              <a:gd name="connsiteX5" fmla="*/ 10160000 w 14283687"/>
              <a:gd name="connsiteY5" fmla="*/ 705942 h 1386908"/>
              <a:gd name="connsiteX6" fmla="*/ 10160000 w 14283687"/>
              <a:gd name="connsiteY6" fmla="*/ 705942 h 1386908"/>
              <a:gd name="connsiteX7" fmla="*/ 9482667 w 14283687"/>
              <a:gd name="connsiteY7" fmla="*/ 1379972 h 1386908"/>
              <a:gd name="connsiteX8" fmla="*/ 9482667 w 14283687"/>
              <a:gd name="connsiteY8" fmla="*/ 1379972 h 1386908"/>
              <a:gd name="connsiteX9" fmla="*/ 8805333 w 14283687"/>
              <a:gd name="connsiteY9" fmla="*/ 705942 h 1386908"/>
              <a:gd name="connsiteX10" fmla="*/ 8805333 w 14283687"/>
              <a:gd name="connsiteY10" fmla="*/ 705942 h 1386908"/>
              <a:gd name="connsiteX11" fmla="*/ 8128000 w 14283687"/>
              <a:gd name="connsiteY11" fmla="*/ 31913 h 1386908"/>
              <a:gd name="connsiteX12" fmla="*/ 8128000 w 14283687"/>
              <a:gd name="connsiteY12" fmla="*/ 31913 h 1386908"/>
              <a:gd name="connsiteX13" fmla="*/ 7450667 w 14283687"/>
              <a:gd name="connsiteY13" fmla="*/ 705942 h 1386908"/>
              <a:gd name="connsiteX14" fmla="*/ 7450667 w 14283687"/>
              <a:gd name="connsiteY14" fmla="*/ 705942 h 1386908"/>
              <a:gd name="connsiteX15" fmla="*/ 6773334 w 14283687"/>
              <a:gd name="connsiteY15" fmla="*/ 1379972 h 1386908"/>
              <a:gd name="connsiteX16" fmla="*/ 6773334 w 14283687"/>
              <a:gd name="connsiteY16" fmla="*/ 1379972 h 1386908"/>
              <a:gd name="connsiteX17" fmla="*/ 6096000 w 14283687"/>
              <a:gd name="connsiteY17" fmla="*/ 705942 h 1386908"/>
              <a:gd name="connsiteX18" fmla="*/ 6096000 w 14283687"/>
              <a:gd name="connsiteY18" fmla="*/ 705942 h 1386908"/>
              <a:gd name="connsiteX19" fmla="*/ 5418667 w 14283687"/>
              <a:gd name="connsiteY19" fmla="*/ 31913 h 1386908"/>
              <a:gd name="connsiteX20" fmla="*/ 5418667 w 14283687"/>
              <a:gd name="connsiteY20" fmla="*/ 31913 h 1386908"/>
              <a:gd name="connsiteX21" fmla="*/ 4741334 w 14283687"/>
              <a:gd name="connsiteY21" fmla="*/ 705942 h 1386908"/>
              <a:gd name="connsiteX22" fmla="*/ 4741334 w 14283687"/>
              <a:gd name="connsiteY22" fmla="*/ 705942 h 1386908"/>
              <a:gd name="connsiteX23" fmla="*/ 4064000 w 14283687"/>
              <a:gd name="connsiteY23" fmla="*/ 1379972 h 1386908"/>
              <a:gd name="connsiteX24" fmla="*/ 4064000 w 14283687"/>
              <a:gd name="connsiteY24" fmla="*/ 1379972 h 1386908"/>
              <a:gd name="connsiteX25" fmla="*/ 3386667 w 14283687"/>
              <a:gd name="connsiteY25" fmla="*/ 705942 h 1386908"/>
              <a:gd name="connsiteX26" fmla="*/ 3386667 w 14283687"/>
              <a:gd name="connsiteY26" fmla="*/ 705942 h 1386908"/>
              <a:gd name="connsiteX27" fmla="*/ 2709333 w 14283687"/>
              <a:gd name="connsiteY27" fmla="*/ 31913 h 1386908"/>
              <a:gd name="connsiteX28" fmla="*/ 2709333 w 14283687"/>
              <a:gd name="connsiteY28" fmla="*/ 31913 h 1386908"/>
              <a:gd name="connsiteX29" fmla="*/ 2032000 w 14283687"/>
              <a:gd name="connsiteY29" fmla="*/ 705942 h 1386908"/>
              <a:gd name="connsiteX30" fmla="*/ 2032000 w 14283687"/>
              <a:gd name="connsiteY30" fmla="*/ 705942 h 1386908"/>
              <a:gd name="connsiteX31" fmla="*/ 1354667 w 14283687"/>
              <a:gd name="connsiteY31" fmla="*/ 1379972 h 1386908"/>
              <a:gd name="connsiteX32" fmla="*/ 0 w 14283687"/>
              <a:gd name="connsiteY32" fmla="*/ 1379972 h 1386908"/>
              <a:gd name="connsiteX0" fmla="*/ 12848562 w 14306123"/>
              <a:gd name="connsiteY0" fmla="*/ 1 h 1379972"/>
              <a:gd name="connsiteX1" fmla="*/ 14301409 w 14306123"/>
              <a:gd name="connsiteY1" fmla="*/ 1354944 h 1379972"/>
              <a:gd name="connsiteX2" fmla="*/ 12045536 w 14306123"/>
              <a:gd name="connsiteY2" fmla="*/ 1359208 h 1379972"/>
              <a:gd name="connsiteX3" fmla="*/ 11404127 w 14306123"/>
              <a:gd name="connsiteY3" fmla="*/ 687961 h 1379972"/>
              <a:gd name="connsiteX4" fmla="*/ 10837333 w 14306123"/>
              <a:gd name="connsiteY4" fmla="*/ 31913 h 1379972"/>
              <a:gd name="connsiteX5" fmla="*/ 10160000 w 14306123"/>
              <a:gd name="connsiteY5" fmla="*/ 705942 h 1379972"/>
              <a:gd name="connsiteX6" fmla="*/ 10160000 w 14306123"/>
              <a:gd name="connsiteY6" fmla="*/ 705942 h 1379972"/>
              <a:gd name="connsiteX7" fmla="*/ 9482667 w 14306123"/>
              <a:gd name="connsiteY7" fmla="*/ 1379972 h 1379972"/>
              <a:gd name="connsiteX8" fmla="*/ 9482667 w 14306123"/>
              <a:gd name="connsiteY8" fmla="*/ 1379972 h 1379972"/>
              <a:gd name="connsiteX9" fmla="*/ 8805333 w 14306123"/>
              <a:gd name="connsiteY9" fmla="*/ 705942 h 1379972"/>
              <a:gd name="connsiteX10" fmla="*/ 8805333 w 14306123"/>
              <a:gd name="connsiteY10" fmla="*/ 705942 h 1379972"/>
              <a:gd name="connsiteX11" fmla="*/ 8128000 w 14306123"/>
              <a:gd name="connsiteY11" fmla="*/ 31913 h 1379972"/>
              <a:gd name="connsiteX12" fmla="*/ 8128000 w 14306123"/>
              <a:gd name="connsiteY12" fmla="*/ 31913 h 1379972"/>
              <a:gd name="connsiteX13" fmla="*/ 7450667 w 14306123"/>
              <a:gd name="connsiteY13" fmla="*/ 705942 h 1379972"/>
              <a:gd name="connsiteX14" fmla="*/ 7450667 w 14306123"/>
              <a:gd name="connsiteY14" fmla="*/ 705942 h 1379972"/>
              <a:gd name="connsiteX15" fmla="*/ 6773334 w 14306123"/>
              <a:gd name="connsiteY15" fmla="*/ 1379972 h 1379972"/>
              <a:gd name="connsiteX16" fmla="*/ 6773334 w 14306123"/>
              <a:gd name="connsiteY16" fmla="*/ 1379972 h 1379972"/>
              <a:gd name="connsiteX17" fmla="*/ 6096000 w 14306123"/>
              <a:gd name="connsiteY17" fmla="*/ 705942 h 1379972"/>
              <a:gd name="connsiteX18" fmla="*/ 6096000 w 14306123"/>
              <a:gd name="connsiteY18" fmla="*/ 705942 h 1379972"/>
              <a:gd name="connsiteX19" fmla="*/ 5418667 w 14306123"/>
              <a:gd name="connsiteY19" fmla="*/ 31913 h 1379972"/>
              <a:gd name="connsiteX20" fmla="*/ 5418667 w 14306123"/>
              <a:gd name="connsiteY20" fmla="*/ 31913 h 1379972"/>
              <a:gd name="connsiteX21" fmla="*/ 4741334 w 14306123"/>
              <a:gd name="connsiteY21" fmla="*/ 705942 h 1379972"/>
              <a:gd name="connsiteX22" fmla="*/ 4741334 w 14306123"/>
              <a:gd name="connsiteY22" fmla="*/ 705942 h 1379972"/>
              <a:gd name="connsiteX23" fmla="*/ 4064000 w 14306123"/>
              <a:gd name="connsiteY23" fmla="*/ 1379972 h 1379972"/>
              <a:gd name="connsiteX24" fmla="*/ 4064000 w 14306123"/>
              <a:gd name="connsiteY24" fmla="*/ 1379972 h 1379972"/>
              <a:gd name="connsiteX25" fmla="*/ 3386667 w 14306123"/>
              <a:gd name="connsiteY25" fmla="*/ 705942 h 1379972"/>
              <a:gd name="connsiteX26" fmla="*/ 3386667 w 14306123"/>
              <a:gd name="connsiteY26" fmla="*/ 705942 h 1379972"/>
              <a:gd name="connsiteX27" fmla="*/ 2709333 w 14306123"/>
              <a:gd name="connsiteY27" fmla="*/ 31913 h 1379972"/>
              <a:gd name="connsiteX28" fmla="*/ 2709333 w 14306123"/>
              <a:gd name="connsiteY28" fmla="*/ 31913 h 1379972"/>
              <a:gd name="connsiteX29" fmla="*/ 2032000 w 14306123"/>
              <a:gd name="connsiteY29" fmla="*/ 705942 h 1379972"/>
              <a:gd name="connsiteX30" fmla="*/ 2032000 w 14306123"/>
              <a:gd name="connsiteY30" fmla="*/ 705942 h 1379972"/>
              <a:gd name="connsiteX31" fmla="*/ 1354667 w 14306123"/>
              <a:gd name="connsiteY31" fmla="*/ 1379972 h 1379972"/>
              <a:gd name="connsiteX32" fmla="*/ 0 w 14306123"/>
              <a:gd name="connsiteY32" fmla="*/ 1379972 h 1379972"/>
              <a:gd name="connsiteX0" fmla="*/ 15014367 w 15014367"/>
              <a:gd name="connsiteY0" fmla="*/ 1338072 h 1348156"/>
              <a:gd name="connsiteX1" fmla="*/ 14301409 w 15014367"/>
              <a:gd name="connsiteY1" fmla="*/ 1323128 h 1348156"/>
              <a:gd name="connsiteX2" fmla="*/ 12045536 w 15014367"/>
              <a:gd name="connsiteY2" fmla="*/ 1327392 h 1348156"/>
              <a:gd name="connsiteX3" fmla="*/ 11404127 w 15014367"/>
              <a:gd name="connsiteY3" fmla="*/ 656145 h 1348156"/>
              <a:gd name="connsiteX4" fmla="*/ 10837333 w 15014367"/>
              <a:gd name="connsiteY4" fmla="*/ 97 h 1348156"/>
              <a:gd name="connsiteX5" fmla="*/ 10160000 w 15014367"/>
              <a:gd name="connsiteY5" fmla="*/ 674126 h 1348156"/>
              <a:gd name="connsiteX6" fmla="*/ 10160000 w 15014367"/>
              <a:gd name="connsiteY6" fmla="*/ 674126 h 1348156"/>
              <a:gd name="connsiteX7" fmla="*/ 9482667 w 15014367"/>
              <a:gd name="connsiteY7" fmla="*/ 1348156 h 1348156"/>
              <a:gd name="connsiteX8" fmla="*/ 9482667 w 15014367"/>
              <a:gd name="connsiteY8" fmla="*/ 1348156 h 1348156"/>
              <a:gd name="connsiteX9" fmla="*/ 8805333 w 15014367"/>
              <a:gd name="connsiteY9" fmla="*/ 674126 h 1348156"/>
              <a:gd name="connsiteX10" fmla="*/ 8805333 w 15014367"/>
              <a:gd name="connsiteY10" fmla="*/ 674126 h 1348156"/>
              <a:gd name="connsiteX11" fmla="*/ 8128000 w 15014367"/>
              <a:gd name="connsiteY11" fmla="*/ 97 h 1348156"/>
              <a:gd name="connsiteX12" fmla="*/ 8128000 w 15014367"/>
              <a:gd name="connsiteY12" fmla="*/ 97 h 1348156"/>
              <a:gd name="connsiteX13" fmla="*/ 7450667 w 15014367"/>
              <a:gd name="connsiteY13" fmla="*/ 674126 h 1348156"/>
              <a:gd name="connsiteX14" fmla="*/ 7450667 w 15014367"/>
              <a:gd name="connsiteY14" fmla="*/ 674126 h 1348156"/>
              <a:gd name="connsiteX15" fmla="*/ 6773334 w 15014367"/>
              <a:gd name="connsiteY15" fmla="*/ 1348156 h 1348156"/>
              <a:gd name="connsiteX16" fmla="*/ 6773334 w 15014367"/>
              <a:gd name="connsiteY16" fmla="*/ 1348156 h 1348156"/>
              <a:gd name="connsiteX17" fmla="*/ 6096000 w 15014367"/>
              <a:gd name="connsiteY17" fmla="*/ 674126 h 1348156"/>
              <a:gd name="connsiteX18" fmla="*/ 6096000 w 15014367"/>
              <a:gd name="connsiteY18" fmla="*/ 674126 h 1348156"/>
              <a:gd name="connsiteX19" fmla="*/ 5418667 w 15014367"/>
              <a:gd name="connsiteY19" fmla="*/ 97 h 1348156"/>
              <a:gd name="connsiteX20" fmla="*/ 5418667 w 15014367"/>
              <a:gd name="connsiteY20" fmla="*/ 97 h 1348156"/>
              <a:gd name="connsiteX21" fmla="*/ 4741334 w 15014367"/>
              <a:gd name="connsiteY21" fmla="*/ 674126 h 1348156"/>
              <a:gd name="connsiteX22" fmla="*/ 4741334 w 15014367"/>
              <a:gd name="connsiteY22" fmla="*/ 674126 h 1348156"/>
              <a:gd name="connsiteX23" fmla="*/ 4064000 w 15014367"/>
              <a:gd name="connsiteY23" fmla="*/ 1348156 h 1348156"/>
              <a:gd name="connsiteX24" fmla="*/ 4064000 w 15014367"/>
              <a:gd name="connsiteY24" fmla="*/ 1348156 h 1348156"/>
              <a:gd name="connsiteX25" fmla="*/ 3386667 w 15014367"/>
              <a:gd name="connsiteY25" fmla="*/ 674126 h 1348156"/>
              <a:gd name="connsiteX26" fmla="*/ 3386667 w 15014367"/>
              <a:gd name="connsiteY26" fmla="*/ 674126 h 1348156"/>
              <a:gd name="connsiteX27" fmla="*/ 2709333 w 15014367"/>
              <a:gd name="connsiteY27" fmla="*/ 97 h 1348156"/>
              <a:gd name="connsiteX28" fmla="*/ 2709333 w 15014367"/>
              <a:gd name="connsiteY28" fmla="*/ 97 h 1348156"/>
              <a:gd name="connsiteX29" fmla="*/ 2032000 w 15014367"/>
              <a:gd name="connsiteY29" fmla="*/ 674126 h 1348156"/>
              <a:gd name="connsiteX30" fmla="*/ 2032000 w 15014367"/>
              <a:gd name="connsiteY30" fmla="*/ 674126 h 1348156"/>
              <a:gd name="connsiteX31" fmla="*/ 1354667 w 15014367"/>
              <a:gd name="connsiteY31" fmla="*/ 1348156 h 1348156"/>
              <a:gd name="connsiteX32" fmla="*/ 0 w 15014367"/>
              <a:gd name="connsiteY32" fmla="*/ 1348156 h 1348156"/>
              <a:gd name="connsiteX0" fmla="*/ 15014367 w 15014367"/>
              <a:gd name="connsiteY0" fmla="*/ 1338072 h 1348156"/>
              <a:gd name="connsiteX1" fmla="*/ 14301409 w 15014367"/>
              <a:gd name="connsiteY1" fmla="*/ 1323128 h 1348156"/>
              <a:gd name="connsiteX2" fmla="*/ 12045536 w 15014367"/>
              <a:gd name="connsiteY2" fmla="*/ 1327392 h 1348156"/>
              <a:gd name="connsiteX3" fmla="*/ 11404127 w 15014367"/>
              <a:gd name="connsiteY3" fmla="*/ 656145 h 1348156"/>
              <a:gd name="connsiteX4" fmla="*/ 10837333 w 15014367"/>
              <a:gd name="connsiteY4" fmla="*/ 97 h 1348156"/>
              <a:gd name="connsiteX5" fmla="*/ 10160000 w 15014367"/>
              <a:gd name="connsiteY5" fmla="*/ 674126 h 1348156"/>
              <a:gd name="connsiteX6" fmla="*/ 10160000 w 15014367"/>
              <a:gd name="connsiteY6" fmla="*/ 674126 h 1348156"/>
              <a:gd name="connsiteX7" fmla="*/ 9482667 w 15014367"/>
              <a:gd name="connsiteY7" fmla="*/ 1348156 h 1348156"/>
              <a:gd name="connsiteX8" fmla="*/ 9482667 w 15014367"/>
              <a:gd name="connsiteY8" fmla="*/ 1348156 h 1348156"/>
              <a:gd name="connsiteX9" fmla="*/ 8805333 w 15014367"/>
              <a:gd name="connsiteY9" fmla="*/ 674126 h 1348156"/>
              <a:gd name="connsiteX10" fmla="*/ 8805333 w 15014367"/>
              <a:gd name="connsiteY10" fmla="*/ 674126 h 1348156"/>
              <a:gd name="connsiteX11" fmla="*/ 8128000 w 15014367"/>
              <a:gd name="connsiteY11" fmla="*/ 97 h 1348156"/>
              <a:gd name="connsiteX12" fmla="*/ 8128000 w 15014367"/>
              <a:gd name="connsiteY12" fmla="*/ 97 h 1348156"/>
              <a:gd name="connsiteX13" fmla="*/ 7450667 w 15014367"/>
              <a:gd name="connsiteY13" fmla="*/ 674126 h 1348156"/>
              <a:gd name="connsiteX14" fmla="*/ 7450667 w 15014367"/>
              <a:gd name="connsiteY14" fmla="*/ 674126 h 1348156"/>
              <a:gd name="connsiteX15" fmla="*/ 6773334 w 15014367"/>
              <a:gd name="connsiteY15" fmla="*/ 1348156 h 1348156"/>
              <a:gd name="connsiteX16" fmla="*/ 6773334 w 15014367"/>
              <a:gd name="connsiteY16" fmla="*/ 1348156 h 1348156"/>
              <a:gd name="connsiteX17" fmla="*/ 6096000 w 15014367"/>
              <a:gd name="connsiteY17" fmla="*/ 674126 h 1348156"/>
              <a:gd name="connsiteX18" fmla="*/ 6096000 w 15014367"/>
              <a:gd name="connsiteY18" fmla="*/ 674126 h 1348156"/>
              <a:gd name="connsiteX19" fmla="*/ 5418667 w 15014367"/>
              <a:gd name="connsiteY19" fmla="*/ 97 h 1348156"/>
              <a:gd name="connsiteX20" fmla="*/ 5418667 w 15014367"/>
              <a:gd name="connsiteY20" fmla="*/ 97 h 1348156"/>
              <a:gd name="connsiteX21" fmla="*/ 4741334 w 15014367"/>
              <a:gd name="connsiteY21" fmla="*/ 674126 h 1348156"/>
              <a:gd name="connsiteX22" fmla="*/ 4741334 w 15014367"/>
              <a:gd name="connsiteY22" fmla="*/ 674126 h 1348156"/>
              <a:gd name="connsiteX23" fmla="*/ 4064000 w 15014367"/>
              <a:gd name="connsiteY23" fmla="*/ 1348156 h 1348156"/>
              <a:gd name="connsiteX24" fmla="*/ 4064000 w 15014367"/>
              <a:gd name="connsiteY24" fmla="*/ 1348156 h 1348156"/>
              <a:gd name="connsiteX25" fmla="*/ 3386667 w 15014367"/>
              <a:gd name="connsiteY25" fmla="*/ 674126 h 1348156"/>
              <a:gd name="connsiteX26" fmla="*/ 3386667 w 15014367"/>
              <a:gd name="connsiteY26" fmla="*/ 674126 h 1348156"/>
              <a:gd name="connsiteX27" fmla="*/ 2709333 w 15014367"/>
              <a:gd name="connsiteY27" fmla="*/ 97 h 1348156"/>
              <a:gd name="connsiteX28" fmla="*/ 2709333 w 15014367"/>
              <a:gd name="connsiteY28" fmla="*/ 97 h 1348156"/>
              <a:gd name="connsiteX29" fmla="*/ 2032000 w 15014367"/>
              <a:gd name="connsiteY29" fmla="*/ 674126 h 1348156"/>
              <a:gd name="connsiteX30" fmla="*/ 2032000 w 15014367"/>
              <a:gd name="connsiteY30" fmla="*/ 674126 h 1348156"/>
              <a:gd name="connsiteX31" fmla="*/ 1354667 w 15014367"/>
              <a:gd name="connsiteY31" fmla="*/ 1348156 h 1348156"/>
              <a:gd name="connsiteX32" fmla="*/ 0 w 15014367"/>
              <a:gd name="connsiteY32" fmla="*/ 1348156 h 1348156"/>
              <a:gd name="connsiteX0" fmla="*/ 15031243 w 15031243"/>
              <a:gd name="connsiteY0" fmla="*/ 1324373 h 1348156"/>
              <a:gd name="connsiteX1" fmla="*/ 14301409 w 15031243"/>
              <a:gd name="connsiteY1" fmla="*/ 1323128 h 1348156"/>
              <a:gd name="connsiteX2" fmla="*/ 12045536 w 15031243"/>
              <a:gd name="connsiteY2" fmla="*/ 1327392 h 1348156"/>
              <a:gd name="connsiteX3" fmla="*/ 11404127 w 15031243"/>
              <a:gd name="connsiteY3" fmla="*/ 656145 h 1348156"/>
              <a:gd name="connsiteX4" fmla="*/ 10837333 w 15031243"/>
              <a:gd name="connsiteY4" fmla="*/ 97 h 1348156"/>
              <a:gd name="connsiteX5" fmla="*/ 10160000 w 15031243"/>
              <a:gd name="connsiteY5" fmla="*/ 674126 h 1348156"/>
              <a:gd name="connsiteX6" fmla="*/ 10160000 w 15031243"/>
              <a:gd name="connsiteY6" fmla="*/ 674126 h 1348156"/>
              <a:gd name="connsiteX7" fmla="*/ 9482667 w 15031243"/>
              <a:gd name="connsiteY7" fmla="*/ 1348156 h 1348156"/>
              <a:gd name="connsiteX8" fmla="*/ 9482667 w 15031243"/>
              <a:gd name="connsiteY8" fmla="*/ 1348156 h 1348156"/>
              <a:gd name="connsiteX9" fmla="*/ 8805333 w 15031243"/>
              <a:gd name="connsiteY9" fmla="*/ 674126 h 1348156"/>
              <a:gd name="connsiteX10" fmla="*/ 8805333 w 15031243"/>
              <a:gd name="connsiteY10" fmla="*/ 674126 h 1348156"/>
              <a:gd name="connsiteX11" fmla="*/ 8128000 w 15031243"/>
              <a:gd name="connsiteY11" fmla="*/ 97 h 1348156"/>
              <a:gd name="connsiteX12" fmla="*/ 8128000 w 15031243"/>
              <a:gd name="connsiteY12" fmla="*/ 97 h 1348156"/>
              <a:gd name="connsiteX13" fmla="*/ 7450667 w 15031243"/>
              <a:gd name="connsiteY13" fmla="*/ 674126 h 1348156"/>
              <a:gd name="connsiteX14" fmla="*/ 7450667 w 15031243"/>
              <a:gd name="connsiteY14" fmla="*/ 674126 h 1348156"/>
              <a:gd name="connsiteX15" fmla="*/ 6773334 w 15031243"/>
              <a:gd name="connsiteY15" fmla="*/ 1348156 h 1348156"/>
              <a:gd name="connsiteX16" fmla="*/ 6773334 w 15031243"/>
              <a:gd name="connsiteY16" fmla="*/ 1348156 h 1348156"/>
              <a:gd name="connsiteX17" fmla="*/ 6096000 w 15031243"/>
              <a:gd name="connsiteY17" fmla="*/ 674126 h 1348156"/>
              <a:gd name="connsiteX18" fmla="*/ 6096000 w 15031243"/>
              <a:gd name="connsiteY18" fmla="*/ 674126 h 1348156"/>
              <a:gd name="connsiteX19" fmla="*/ 5418667 w 15031243"/>
              <a:gd name="connsiteY19" fmla="*/ 97 h 1348156"/>
              <a:gd name="connsiteX20" fmla="*/ 5418667 w 15031243"/>
              <a:gd name="connsiteY20" fmla="*/ 97 h 1348156"/>
              <a:gd name="connsiteX21" fmla="*/ 4741334 w 15031243"/>
              <a:gd name="connsiteY21" fmla="*/ 674126 h 1348156"/>
              <a:gd name="connsiteX22" fmla="*/ 4741334 w 15031243"/>
              <a:gd name="connsiteY22" fmla="*/ 674126 h 1348156"/>
              <a:gd name="connsiteX23" fmla="*/ 4064000 w 15031243"/>
              <a:gd name="connsiteY23" fmla="*/ 1348156 h 1348156"/>
              <a:gd name="connsiteX24" fmla="*/ 4064000 w 15031243"/>
              <a:gd name="connsiteY24" fmla="*/ 1348156 h 1348156"/>
              <a:gd name="connsiteX25" fmla="*/ 3386667 w 15031243"/>
              <a:gd name="connsiteY25" fmla="*/ 674126 h 1348156"/>
              <a:gd name="connsiteX26" fmla="*/ 3386667 w 15031243"/>
              <a:gd name="connsiteY26" fmla="*/ 674126 h 1348156"/>
              <a:gd name="connsiteX27" fmla="*/ 2709333 w 15031243"/>
              <a:gd name="connsiteY27" fmla="*/ 97 h 1348156"/>
              <a:gd name="connsiteX28" fmla="*/ 2709333 w 15031243"/>
              <a:gd name="connsiteY28" fmla="*/ 97 h 1348156"/>
              <a:gd name="connsiteX29" fmla="*/ 2032000 w 15031243"/>
              <a:gd name="connsiteY29" fmla="*/ 674126 h 1348156"/>
              <a:gd name="connsiteX30" fmla="*/ 2032000 w 15031243"/>
              <a:gd name="connsiteY30" fmla="*/ 674126 h 1348156"/>
              <a:gd name="connsiteX31" fmla="*/ 1354667 w 15031243"/>
              <a:gd name="connsiteY31" fmla="*/ 1348156 h 1348156"/>
              <a:gd name="connsiteX32" fmla="*/ 0 w 15031243"/>
              <a:gd name="connsiteY32" fmla="*/ 1348156 h 1348156"/>
              <a:gd name="connsiteX0" fmla="*/ 15031243 w 15031243"/>
              <a:gd name="connsiteY0" fmla="*/ 1324373 h 1348156"/>
              <a:gd name="connsiteX1" fmla="*/ 14301409 w 15031243"/>
              <a:gd name="connsiteY1" fmla="*/ 1323128 h 1348156"/>
              <a:gd name="connsiteX2" fmla="*/ 12045536 w 15031243"/>
              <a:gd name="connsiteY2" fmla="*/ 1327392 h 1348156"/>
              <a:gd name="connsiteX3" fmla="*/ 11404127 w 15031243"/>
              <a:gd name="connsiteY3" fmla="*/ 656145 h 1348156"/>
              <a:gd name="connsiteX4" fmla="*/ 10837333 w 15031243"/>
              <a:gd name="connsiteY4" fmla="*/ 97 h 1348156"/>
              <a:gd name="connsiteX5" fmla="*/ 10160000 w 15031243"/>
              <a:gd name="connsiteY5" fmla="*/ 674126 h 1348156"/>
              <a:gd name="connsiteX6" fmla="*/ 10160000 w 15031243"/>
              <a:gd name="connsiteY6" fmla="*/ 674126 h 1348156"/>
              <a:gd name="connsiteX7" fmla="*/ 9482667 w 15031243"/>
              <a:gd name="connsiteY7" fmla="*/ 1348156 h 1348156"/>
              <a:gd name="connsiteX8" fmla="*/ 9482667 w 15031243"/>
              <a:gd name="connsiteY8" fmla="*/ 1348156 h 1348156"/>
              <a:gd name="connsiteX9" fmla="*/ 8805333 w 15031243"/>
              <a:gd name="connsiteY9" fmla="*/ 674126 h 1348156"/>
              <a:gd name="connsiteX10" fmla="*/ 8805333 w 15031243"/>
              <a:gd name="connsiteY10" fmla="*/ 674126 h 1348156"/>
              <a:gd name="connsiteX11" fmla="*/ 8128000 w 15031243"/>
              <a:gd name="connsiteY11" fmla="*/ 97 h 1348156"/>
              <a:gd name="connsiteX12" fmla="*/ 8128000 w 15031243"/>
              <a:gd name="connsiteY12" fmla="*/ 97 h 1348156"/>
              <a:gd name="connsiteX13" fmla="*/ 7450667 w 15031243"/>
              <a:gd name="connsiteY13" fmla="*/ 674126 h 1348156"/>
              <a:gd name="connsiteX14" fmla="*/ 7450667 w 15031243"/>
              <a:gd name="connsiteY14" fmla="*/ 674126 h 1348156"/>
              <a:gd name="connsiteX15" fmla="*/ 6773334 w 15031243"/>
              <a:gd name="connsiteY15" fmla="*/ 1348156 h 1348156"/>
              <a:gd name="connsiteX16" fmla="*/ 6773334 w 15031243"/>
              <a:gd name="connsiteY16" fmla="*/ 1348156 h 1348156"/>
              <a:gd name="connsiteX17" fmla="*/ 6096000 w 15031243"/>
              <a:gd name="connsiteY17" fmla="*/ 674126 h 1348156"/>
              <a:gd name="connsiteX18" fmla="*/ 6096000 w 15031243"/>
              <a:gd name="connsiteY18" fmla="*/ 674126 h 1348156"/>
              <a:gd name="connsiteX19" fmla="*/ 5418667 w 15031243"/>
              <a:gd name="connsiteY19" fmla="*/ 97 h 1348156"/>
              <a:gd name="connsiteX20" fmla="*/ 5418667 w 15031243"/>
              <a:gd name="connsiteY20" fmla="*/ 97 h 1348156"/>
              <a:gd name="connsiteX21" fmla="*/ 4741334 w 15031243"/>
              <a:gd name="connsiteY21" fmla="*/ 674126 h 1348156"/>
              <a:gd name="connsiteX22" fmla="*/ 4741334 w 15031243"/>
              <a:gd name="connsiteY22" fmla="*/ 674126 h 1348156"/>
              <a:gd name="connsiteX23" fmla="*/ 4064000 w 15031243"/>
              <a:gd name="connsiteY23" fmla="*/ 1348156 h 1348156"/>
              <a:gd name="connsiteX24" fmla="*/ 4064000 w 15031243"/>
              <a:gd name="connsiteY24" fmla="*/ 1348156 h 1348156"/>
              <a:gd name="connsiteX25" fmla="*/ 3386667 w 15031243"/>
              <a:gd name="connsiteY25" fmla="*/ 674126 h 1348156"/>
              <a:gd name="connsiteX26" fmla="*/ 3386667 w 15031243"/>
              <a:gd name="connsiteY26" fmla="*/ 674126 h 1348156"/>
              <a:gd name="connsiteX27" fmla="*/ 2709333 w 15031243"/>
              <a:gd name="connsiteY27" fmla="*/ 97 h 1348156"/>
              <a:gd name="connsiteX28" fmla="*/ 2709333 w 15031243"/>
              <a:gd name="connsiteY28" fmla="*/ 97 h 1348156"/>
              <a:gd name="connsiteX29" fmla="*/ 2032000 w 15031243"/>
              <a:gd name="connsiteY29" fmla="*/ 674126 h 1348156"/>
              <a:gd name="connsiteX30" fmla="*/ 2032000 w 15031243"/>
              <a:gd name="connsiteY30" fmla="*/ 674126 h 1348156"/>
              <a:gd name="connsiteX31" fmla="*/ 1354667 w 15031243"/>
              <a:gd name="connsiteY31" fmla="*/ 1348156 h 1348156"/>
              <a:gd name="connsiteX32" fmla="*/ 0 w 15031243"/>
              <a:gd name="connsiteY32" fmla="*/ 1348156 h 1348156"/>
              <a:gd name="connsiteX0" fmla="*/ 15031243 w 15031243"/>
              <a:gd name="connsiteY0" fmla="*/ 1324373 h 1348156"/>
              <a:gd name="connsiteX1" fmla="*/ 14301409 w 15031243"/>
              <a:gd name="connsiteY1" fmla="*/ 1323128 h 1348156"/>
              <a:gd name="connsiteX2" fmla="*/ 12045536 w 15031243"/>
              <a:gd name="connsiteY2" fmla="*/ 1327392 h 1348156"/>
              <a:gd name="connsiteX3" fmla="*/ 11404127 w 15031243"/>
              <a:gd name="connsiteY3" fmla="*/ 656145 h 1348156"/>
              <a:gd name="connsiteX4" fmla="*/ 10837333 w 15031243"/>
              <a:gd name="connsiteY4" fmla="*/ 97 h 1348156"/>
              <a:gd name="connsiteX5" fmla="*/ 10160000 w 15031243"/>
              <a:gd name="connsiteY5" fmla="*/ 674126 h 1348156"/>
              <a:gd name="connsiteX6" fmla="*/ 10160000 w 15031243"/>
              <a:gd name="connsiteY6" fmla="*/ 674126 h 1348156"/>
              <a:gd name="connsiteX7" fmla="*/ 9482667 w 15031243"/>
              <a:gd name="connsiteY7" fmla="*/ 1348156 h 1348156"/>
              <a:gd name="connsiteX8" fmla="*/ 9482667 w 15031243"/>
              <a:gd name="connsiteY8" fmla="*/ 1348156 h 1348156"/>
              <a:gd name="connsiteX9" fmla="*/ 8805333 w 15031243"/>
              <a:gd name="connsiteY9" fmla="*/ 674126 h 1348156"/>
              <a:gd name="connsiteX10" fmla="*/ 8805333 w 15031243"/>
              <a:gd name="connsiteY10" fmla="*/ 674126 h 1348156"/>
              <a:gd name="connsiteX11" fmla="*/ 8128000 w 15031243"/>
              <a:gd name="connsiteY11" fmla="*/ 97 h 1348156"/>
              <a:gd name="connsiteX12" fmla="*/ 8128000 w 15031243"/>
              <a:gd name="connsiteY12" fmla="*/ 97 h 1348156"/>
              <a:gd name="connsiteX13" fmla="*/ 7450667 w 15031243"/>
              <a:gd name="connsiteY13" fmla="*/ 674126 h 1348156"/>
              <a:gd name="connsiteX14" fmla="*/ 7450667 w 15031243"/>
              <a:gd name="connsiteY14" fmla="*/ 674126 h 1348156"/>
              <a:gd name="connsiteX15" fmla="*/ 6773334 w 15031243"/>
              <a:gd name="connsiteY15" fmla="*/ 1348156 h 1348156"/>
              <a:gd name="connsiteX16" fmla="*/ 6773334 w 15031243"/>
              <a:gd name="connsiteY16" fmla="*/ 1348156 h 1348156"/>
              <a:gd name="connsiteX17" fmla="*/ 6096000 w 15031243"/>
              <a:gd name="connsiteY17" fmla="*/ 674126 h 1348156"/>
              <a:gd name="connsiteX18" fmla="*/ 6096000 w 15031243"/>
              <a:gd name="connsiteY18" fmla="*/ 674126 h 1348156"/>
              <a:gd name="connsiteX19" fmla="*/ 5418667 w 15031243"/>
              <a:gd name="connsiteY19" fmla="*/ 97 h 1348156"/>
              <a:gd name="connsiteX20" fmla="*/ 5418667 w 15031243"/>
              <a:gd name="connsiteY20" fmla="*/ 97 h 1348156"/>
              <a:gd name="connsiteX21" fmla="*/ 4741334 w 15031243"/>
              <a:gd name="connsiteY21" fmla="*/ 674126 h 1348156"/>
              <a:gd name="connsiteX22" fmla="*/ 4741334 w 15031243"/>
              <a:gd name="connsiteY22" fmla="*/ 674126 h 1348156"/>
              <a:gd name="connsiteX23" fmla="*/ 4064000 w 15031243"/>
              <a:gd name="connsiteY23" fmla="*/ 1348156 h 1348156"/>
              <a:gd name="connsiteX24" fmla="*/ 4064000 w 15031243"/>
              <a:gd name="connsiteY24" fmla="*/ 1348156 h 1348156"/>
              <a:gd name="connsiteX25" fmla="*/ 3386667 w 15031243"/>
              <a:gd name="connsiteY25" fmla="*/ 674126 h 1348156"/>
              <a:gd name="connsiteX26" fmla="*/ 3386667 w 15031243"/>
              <a:gd name="connsiteY26" fmla="*/ 674126 h 1348156"/>
              <a:gd name="connsiteX27" fmla="*/ 2709333 w 15031243"/>
              <a:gd name="connsiteY27" fmla="*/ 97 h 1348156"/>
              <a:gd name="connsiteX28" fmla="*/ 2709333 w 15031243"/>
              <a:gd name="connsiteY28" fmla="*/ 97 h 1348156"/>
              <a:gd name="connsiteX29" fmla="*/ 2032000 w 15031243"/>
              <a:gd name="connsiteY29" fmla="*/ 674126 h 1348156"/>
              <a:gd name="connsiteX30" fmla="*/ 2032000 w 15031243"/>
              <a:gd name="connsiteY30" fmla="*/ 674126 h 1348156"/>
              <a:gd name="connsiteX31" fmla="*/ 1354667 w 15031243"/>
              <a:gd name="connsiteY31" fmla="*/ 1348156 h 1348156"/>
              <a:gd name="connsiteX32" fmla="*/ 0 w 15031243"/>
              <a:gd name="connsiteY32" fmla="*/ 1348156 h 1348156"/>
              <a:gd name="connsiteX0" fmla="*/ 15031243 w 15031243"/>
              <a:gd name="connsiteY0" fmla="*/ 1324373 h 1348156"/>
              <a:gd name="connsiteX1" fmla="*/ 14301409 w 15031243"/>
              <a:gd name="connsiteY1" fmla="*/ 1323128 h 1348156"/>
              <a:gd name="connsiteX2" fmla="*/ 12045536 w 15031243"/>
              <a:gd name="connsiteY2" fmla="*/ 1327392 h 1348156"/>
              <a:gd name="connsiteX3" fmla="*/ 11404127 w 15031243"/>
              <a:gd name="connsiteY3" fmla="*/ 656145 h 1348156"/>
              <a:gd name="connsiteX4" fmla="*/ 10837333 w 15031243"/>
              <a:gd name="connsiteY4" fmla="*/ 97 h 1348156"/>
              <a:gd name="connsiteX5" fmla="*/ 10160000 w 15031243"/>
              <a:gd name="connsiteY5" fmla="*/ 674126 h 1348156"/>
              <a:gd name="connsiteX6" fmla="*/ 10160000 w 15031243"/>
              <a:gd name="connsiteY6" fmla="*/ 674126 h 1348156"/>
              <a:gd name="connsiteX7" fmla="*/ 9482667 w 15031243"/>
              <a:gd name="connsiteY7" fmla="*/ 1348156 h 1348156"/>
              <a:gd name="connsiteX8" fmla="*/ 9482667 w 15031243"/>
              <a:gd name="connsiteY8" fmla="*/ 1348156 h 1348156"/>
              <a:gd name="connsiteX9" fmla="*/ 8805333 w 15031243"/>
              <a:gd name="connsiteY9" fmla="*/ 674126 h 1348156"/>
              <a:gd name="connsiteX10" fmla="*/ 8805333 w 15031243"/>
              <a:gd name="connsiteY10" fmla="*/ 674126 h 1348156"/>
              <a:gd name="connsiteX11" fmla="*/ 8128000 w 15031243"/>
              <a:gd name="connsiteY11" fmla="*/ 97 h 1348156"/>
              <a:gd name="connsiteX12" fmla="*/ 8128000 w 15031243"/>
              <a:gd name="connsiteY12" fmla="*/ 97 h 1348156"/>
              <a:gd name="connsiteX13" fmla="*/ 7450667 w 15031243"/>
              <a:gd name="connsiteY13" fmla="*/ 674126 h 1348156"/>
              <a:gd name="connsiteX14" fmla="*/ 7450667 w 15031243"/>
              <a:gd name="connsiteY14" fmla="*/ 674126 h 1348156"/>
              <a:gd name="connsiteX15" fmla="*/ 6773334 w 15031243"/>
              <a:gd name="connsiteY15" fmla="*/ 1348156 h 1348156"/>
              <a:gd name="connsiteX16" fmla="*/ 6773334 w 15031243"/>
              <a:gd name="connsiteY16" fmla="*/ 1348156 h 1348156"/>
              <a:gd name="connsiteX17" fmla="*/ 6096000 w 15031243"/>
              <a:gd name="connsiteY17" fmla="*/ 674126 h 1348156"/>
              <a:gd name="connsiteX18" fmla="*/ 6096000 w 15031243"/>
              <a:gd name="connsiteY18" fmla="*/ 674126 h 1348156"/>
              <a:gd name="connsiteX19" fmla="*/ 5418667 w 15031243"/>
              <a:gd name="connsiteY19" fmla="*/ 97 h 1348156"/>
              <a:gd name="connsiteX20" fmla="*/ 5418667 w 15031243"/>
              <a:gd name="connsiteY20" fmla="*/ 97 h 1348156"/>
              <a:gd name="connsiteX21" fmla="*/ 4741334 w 15031243"/>
              <a:gd name="connsiteY21" fmla="*/ 674126 h 1348156"/>
              <a:gd name="connsiteX22" fmla="*/ 4741334 w 15031243"/>
              <a:gd name="connsiteY22" fmla="*/ 674126 h 1348156"/>
              <a:gd name="connsiteX23" fmla="*/ 4064000 w 15031243"/>
              <a:gd name="connsiteY23" fmla="*/ 1348156 h 1348156"/>
              <a:gd name="connsiteX24" fmla="*/ 4064000 w 15031243"/>
              <a:gd name="connsiteY24" fmla="*/ 1348156 h 1348156"/>
              <a:gd name="connsiteX25" fmla="*/ 3386667 w 15031243"/>
              <a:gd name="connsiteY25" fmla="*/ 674126 h 1348156"/>
              <a:gd name="connsiteX26" fmla="*/ 3386667 w 15031243"/>
              <a:gd name="connsiteY26" fmla="*/ 674126 h 1348156"/>
              <a:gd name="connsiteX27" fmla="*/ 2709333 w 15031243"/>
              <a:gd name="connsiteY27" fmla="*/ 97 h 1348156"/>
              <a:gd name="connsiteX28" fmla="*/ 2709333 w 15031243"/>
              <a:gd name="connsiteY28" fmla="*/ 97 h 1348156"/>
              <a:gd name="connsiteX29" fmla="*/ 2032000 w 15031243"/>
              <a:gd name="connsiteY29" fmla="*/ 674126 h 1348156"/>
              <a:gd name="connsiteX30" fmla="*/ 2032000 w 15031243"/>
              <a:gd name="connsiteY30" fmla="*/ 674126 h 1348156"/>
              <a:gd name="connsiteX31" fmla="*/ 1354667 w 15031243"/>
              <a:gd name="connsiteY31" fmla="*/ 1348156 h 1348156"/>
              <a:gd name="connsiteX32" fmla="*/ 0 w 15031243"/>
              <a:gd name="connsiteY32" fmla="*/ 1348156 h 1348156"/>
              <a:gd name="connsiteX0" fmla="*/ 15031243 w 15031243"/>
              <a:gd name="connsiteY0" fmla="*/ 1324373 h 1348156"/>
              <a:gd name="connsiteX1" fmla="*/ 14301408 w 15031243"/>
              <a:gd name="connsiteY1" fmla="*/ 1323128 h 1348156"/>
              <a:gd name="connsiteX2" fmla="*/ 12045536 w 15031243"/>
              <a:gd name="connsiteY2" fmla="*/ 1327392 h 1348156"/>
              <a:gd name="connsiteX3" fmla="*/ 11404127 w 15031243"/>
              <a:gd name="connsiteY3" fmla="*/ 656145 h 1348156"/>
              <a:gd name="connsiteX4" fmla="*/ 10837333 w 15031243"/>
              <a:gd name="connsiteY4" fmla="*/ 97 h 1348156"/>
              <a:gd name="connsiteX5" fmla="*/ 10160000 w 15031243"/>
              <a:gd name="connsiteY5" fmla="*/ 674126 h 1348156"/>
              <a:gd name="connsiteX6" fmla="*/ 10160000 w 15031243"/>
              <a:gd name="connsiteY6" fmla="*/ 674126 h 1348156"/>
              <a:gd name="connsiteX7" fmla="*/ 9482667 w 15031243"/>
              <a:gd name="connsiteY7" fmla="*/ 1348156 h 1348156"/>
              <a:gd name="connsiteX8" fmla="*/ 9482667 w 15031243"/>
              <a:gd name="connsiteY8" fmla="*/ 1348156 h 1348156"/>
              <a:gd name="connsiteX9" fmla="*/ 8805333 w 15031243"/>
              <a:gd name="connsiteY9" fmla="*/ 674126 h 1348156"/>
              <a:gd name="connsiteX10" fmla="*/ 8805333 w 15031243"/>
              <a:gd name="connsiteY10" fmla="*/ 674126 h 1348156"/>
              <a:gd name="connsiteX11" fmla="*/ 8128000 w 15031243"/>
              <a:gd name="connsiteY11" fmla="*/ 97 h 1348156"/>
              <a:gd name="connsiteX12" fmla="*/ 8128000 w 15031243"/>
              <a:gd name="connsiteY12" fmla="*/ 97 h 1348156"/>
              <a:gd name="connsiteX13" fmla="*/ 7450667 w 15031243"/>
              <a:gd name="connsiteY13" fmla="*/ 674126 h 1348156"/>
              <a:gd name="connsiteX14" fmla="*/ 7450667 w 15031243"/>
              <a:gd name="connsiteY14" fmla="*/ 674126 h 1348156"/>
              <a:gd name="connsiteX15" fmla="*/ 6773334 w 15031243"/>
              <a:gd name="connsiteY15" fmla="*/ 1348156 h 1348156"/>
              <a:gd name="connsiteX16" fmla="*/ 6773334 w 15031243"/>
              <a:gd name="connsiteY16" fmla="*/ 1348156 h 1348156"/>
              <a:gd name="connsiteX17" fmla="*/ 6096000 w 15031243"/>
              <a:gd name="connsiteY17" fmla="*/ 674126 h 1348156"/>
              <a:gd name="connsiteX18" fmla="*/ 6096000 w 15031243"/>
              <a:gd name="connsiteY18" fmla="*/ 674126 h 1348156"/>
              <a:gd name="connsiteX19" fmla="*/ 5418667 w 15031243"/>
              <a:gd name="connsiteY19" fmla="*/ 97 h 1348156"/>
              <a:gd name="connsiteX20" fmla="*/ 5418667 w 15031243"/>
              <a:gd name="connsiteY20" fmla="*/ 97 h 1348156"/>
              <a:gd name="connsiteX21" fmla="*/ 4741334 w 15031243"/>
              <a:gd name="connsiteY21" fmla="*/ 674126 h 1348156"/>
              <a:gd name="connsiteX22" fmla="*/ 4741334 w 15031243"/>
              <a:gd name="connsiteY22" fmla="*/ 674126 h 1348156"/>
              <a:gd name="connsiteX23" fmla="*/ 4064000 w 15031243"/>
              <a:gd name="connsiteY23" fmla="*/ 1348156 h 1348156"/>
              <a:gd name="connsiteX24" fmla="*/ 4064000 w 15031243"/>
              <a:gd name="connsiteY24" fmla="*/ 1348156 h 1348156"/>
              <a:gd name="connsiteX25" fmla="*/ 3386667 w 15031243"/>
              <a:gd name="connsiteY25" fmla="*/ 674126 h 1348156"/>
              <a:gd name="connsiteX26" fmla="*/ 3386667 w 15031243"/>
              <a:gd name="connsiteY26" fmla="*/ 674126 h 1348156"/>
              <a:gd name="connsiteX27" fmla="*/ 2709333 w 15031243"/>
              <a:gd name="connsiteY27" fmla="*/ 97 h 1348156"/>
              <a:gd name="connsiteX28" fmla="*/ 2709333 w 15031243"/>
              <a:gd name="connsiteY28" fmla="*/ 97 h 1348156"/>
              <a:gd name="connsiteX29" fmla="*/ 2032000 w 15031243"/>
              <a:gd name="connsiteY29" fmla="*/ 674126 h 1348156"/>
              <a:gd name="connsiteX30" fmla="*/ 2032000 w 15031243"/>
              <a:gd name="connsiteY30" fmla="*/ 674126 h 1348156"/>
              <a:gd name="connsiteX31" fmla="*/ 1354667 w 15031243"/>
              <a:gd name="connsiteY31" fmla="*/ 1348156 h 1348156"/>
              <a:gd name="connsiteX32" fmla="*/ 0 w 15031243"/>
              <a:gd name="connsiteY32" fmla="*/ 1348156 h 1348156"/>
              <a:gd name="connsiteX0" fmla="*/ 15031243 w 15031243"/>
              <a:gd name="connsiteY0" fmla="*/ 1324373 h 1348156"/>
              <a:gd name="connsiteX1" fmla="*/ 14301408 w 15031243"/>
              <a:gd name="connsiteY1" fmla="*/ 1318563 h 1348156"/>
              <a:gd name="connsiteX2" fmla="*/ 12045536 w 15031243"/>
              <a:gd name="connsiteY2" fmla="*/ 1327392 h 1348156"/>
              <a:gd name="connsiteX3" fmla="*/ 11404127 w 15031243"/>
              <a:gd name="connsiteY3" fmla="*/ 656145 h 1348156"/>
              <a:gd name="connsiteX4" fmla="*/ 10837333 w 15031243"/>
              <a:gd name="connsiteY4" fmla="*/ 97 h 1348156"/>
              <a:gd name="connsiteX5" fmla="*/ 10160000 w 15031243"/>
              <a:gd name="connsiteY5" fmla="*/ 674126 h 1348156"/>
              <a:gd name="connsiteX6" fmla="*/ 10160000 w 15031243"/>
              <a:gd name="connsiteY6" fmla="*/ 674126 h 1348156"/>
              <a:gd name="connsiteX7" fmla="*/ 9482667 w 15031243"/>
              <a:gd name="connsiteY7" fmla="*/ 1348156 h 1348156"/>
              <a:gd name="connsiteX8" fmla="*/ 9482667 w 15031243"/>
              <a:gd name="connsiteY8" fmla="*/ 1348156 h 1348156"/>
              <a:gd name="connsiteX9" fmla="*/ 8805333 w 15031243"/>
              <a:gd name="connsiteY9" fmla="*/ 674126 h 1348156"/>
              <a:gd name="connsiteX10" fmla="*/ 8805333 w 15031243"/>
              <a:gd name="connsiteY10" fmla="*/ 674126 h 1348156"/>
              <a:gd name="connsiteX11" fmla="*/ 8128000 w 15031243"/>
              <a:gd name="connsiteY11" fmla="*/ 97 h 1348156"/>
              <a:gd name="connsiteX12" fmla="*/ 8128000 w 15031243"/>
              <a:gd name="connsiteY12" fmla="*/ 97 h 1348156"/>
              <a:gd name="connsiteX13" fmla="*/ 7450667 w 15031243"/>
              <a:gd name="connsiteY13" fmla="*/ 674126 h 1348156"/>
              <a:gd name="connsiteX14" fmla="*/ 7450667 w 15031243"/>
              <a:gd name="connsiteY14" fmla="*/ 674126 h 1348156"/>
              <a:gd name="connsiteX15" fmla="*/ 6773334 w 15031243"/>
              <a:gd name="connsiteY15" fmla="*/ 1348156 h 1348156"/>
              <a:gd name="connsiteX16" fmla="*/ 6773334 w 15031243"/>
              <a:gd name="connsiteY16" fmla="*/ 1348156 h 1348156"/>
              <a:gd name="connsiteX17" fmla="*/ 6096000 w 15031243"/>
              <a:gd name="connsiteY17" fmla="*/ 674126 h 1348156"/>
              <a:gd name="connsiteX18" fmla="*/ 6096000 w 15031243"/>
              <a:gd name="connsiteY18" fmla="*/ 674126 h 1348156"/>
              <a:gd name="connsiteX19" fmla="*/ 5418667 w 15031243"/>
              <a:gd name="connsiteY19" fmla="*/ 97 h 1348156"/>
              <a:gd name="connsiteX20" fmla="*/ 5418667 w 15031243"/>
              <a:gd name="connsiteY20" fmla="*/ 97 h 1348156"/>
              <a:gd name="connsiteX21" fmla="*/ 4741334 w 15031243"/>
              <a:gd name="connsiteY21" fmla="*/ 674126 h 1348156"/>
              <a:gd name="connsiteX22" fmla="*/ 4741334 w 15031243"/>
              <a:gd name="connsiteY22" fmla="*/ 674126 h 1348156"/>
              <a:gd name="connsiteX23" fmla="*/ 4064000 w 15031243"/>
              <a:gd name="connsiteY23" fmla="*/ 1348156 h 1348156"/>
              <a:gd name="connsiteX24" fmla="*/ 4064000 w 15031243"/>
              <a:gd name="connsiteY24" fmla="*/ 1348156 h 1348156"/>
              <a:gd name="connsiteX25" fmla="*/ 3386667 w 15031243"/>
              <a:gd name="connsiteY25" fmla="*/ 674126 h 1348156"/>
              <a:gd name="connsiteX26" fmla="*/ 3386667 w 15031243"/>
              <a:gd name="connsiteY26" fmla="*/ 674126 h 1348156"/>
              <a:gd name="connsiteX27" fmla="*/ 2709333 w 15031243"/>
              <a:gd name="connsiteY27" fmla="*/ 97 h 1348156"/>
              <a:gd name="connsiteX28" fmla="*/ 2709333 w 15031243"/>
              <a:gd name="connsiteY28" fmla="*/ 97 h 1348156"/>
              <a:gd name="connsiteX29" fmla="*/ 2032000 w 15031243"/>
              <a:gd name="connsiteY29" fmla="*/ 674126 h 1348156"/>
              <a:gd name="connsiteX30" fmla="*/ 2032000 w 15031243"/>
              <a:gd name="connsiteY30" fmla="*/ 674126 h 1348156"/>
              <a:gd name="connsiteX31" fmla="*/ 1354667 w 15031243"/>
              <a:gd name="connsiteY31" fmla="*/ 1348156 h 1348156"/>
              <a:gd name="connsiteX32" fmla="*/ 0 w 15031243"/>
              <a:gd name="connsiteY32" fmla="*/ 1348156 h 1348156"/>
              <a:gd name="connsiteX0" fmla="*/ 15031243 w 15031243"/>
              <a:gd name="connsiteY0" fmla="*/ 1310675 h 1348156"/>
              <a:gd name="connsiteX1" fmla="*/ 14301408 w 15031243"/>
              <a:gd name="connsiteY1" fmla="*/ 1318563 h 1348156"/>
              <a:gd name="connsiteX2" fmla="*/ 12045536 w 15031243"/>
              <a:gd name="connsiteY2" fmla="*/ 1327392 h 1348156"/>
              <a:gd name="connsiteX3" fmla="*/ 11404127 w 15031243"/>
              <a:gd name="connsiteY3" fmla="*/ 656145 h 1348156"/>
              <a:gd name="connsiteX4" fmla="*/ 10837333 w 15031243"/>
              <a:gd name="connsiteY4" fmla="*/ 97 h 1348156"/>
              <a:gd name="connsiteX5" fmla="*/ 10160000 w 15031243"/>
              <a:gd name="connsiteY5" fmla="*/ 674126 h 1348156"/>
              <a:gd name="connsiteX6" fmla="*/ 10160000 w 15031243"/>
              <a:gd name="connsiteY6" fmla="*/ 674126 h 1348156"/>
              <a:gd name="connsiteX7" fmla="*/ 9482667 w 15031243"/>
              <a:gd name="connsiteY7" fmla="*/ 1348156 h 1348156"/>
              <a:gd name="connsiteX8" fmla="*/ 9482667 w 15031243"/>
              <a:gd name="connsiteY8" fmla="*/ 1348156 h 1348156"/>
              <a:gd name="connsiteX9" fmla="*/ 8805333 w 15031243"/>
              <a:gd name="connsiteY9" fmla="*/ 674126 h 1348156"/>
              <a:gd name="connsiteX10" fmla="*/ 8805333 w 15031243"/>
              <a:gd name="connsiteY10" fmla="*/ 674126 h 1348156"/>
              <a:gd name="connsiteX11" fmla="*/ 8128000 w 15031243"/>
              <a:gd name="connsiteY11" fmla="*/ 97 h 1348156"/>
              <a:gd name="connsiteX12" fmla="*/ 8128000 w 15031243"/>
              <a:gd name="connsiteY12" fmla="*/ 97 h 1348156"/>
              <a:gd name="connsiteX13" fmla="*/ 7450667 w 15031243"/>
              <a:gd name="connsiteY13" fmla="*/ 674126 h 1348156"/>
              <a:gd name="connsiteX14" fmla="*/ 7450667 w 15031243"/>
              <a:gd name="connsiteY14" fmla="*/ 674126 h 1348156"/>
              <a:gd name="connsiteX15" fmla="*/ 6773334 w 15031243"/>
              <a:gd name="connsiteY15" fmla="*/ 1348156 h 1348156"/>
              <a:gd name="connsiteX16" fmla="*/ 6773334 w 15031243"/>
              <a:gd name="connsiteY16" fmla="*/ 1348156 h 1348156"/>
              <a:gd name="connsiteX17" fmla="*/ 6096000 w 15031243"/>
              <a:gd name="connsiteY17" fmla="*/ 674126 h 1348156"/>
              <a:gd name="connsiteX18" fmla="*/ 6096000 w 15031243"/>
              <a:gd name="connsiteY18" fmla="*/ 674126 h 1348156"/>
              <a:gd name="connsiteX19" fmla="*/ 5418667 w 15031243"/>
              <a:gd name="connsiteY19" fmla="*/ 97 h 1348156"/>
              <a:gd name="connsiteX20" fmla="*/ 5418667 w 15031243"/>
              <a:gd name="connsiteY20" fmla="*/ 97 h 1348156"/>
              <a:gd name="connsiteX21" fmla="*/ 4741334 w 15031243"/>
              <a:gd name="connsiteY21" fmla="*/ 674126 h 1348156"/>
              <a:gd name="connsiteX22" fmla="*/ 4741334 w 15031243"/>
              <a:gd name="connsiteY22" fmla="*/ 674126 h 1348156"/>
              <a:gd name="connsiteX23" fmla="*/ 4064000 w 15031243"/>
              <a:gd name="connsiteY23" fmla="*/ 1348156 h 1348156"/>
              <a:gd name="connsiteX24" fmla="*/ 4064000 w 15031243"/>
              <a:gd name="connsiteY24" fmla="*/ 1348156 h 1348156"/>
              <a:gd name="connsiteX25" fmla="*/ 3386667 w 15031243"/>
              <a:gd name="connsiteY25" fmla="*/ 674126 h 1348156"/>
              <a:gd name="connsiteX26" fmla="*/ 3386667 w 15031243"/>
              <a:gd name="connsiteY26" fmla="*/ 674126 h 1348156"/>
              <a:gd name="connsiteX27" fmla="*/ 2709333 w 15031243"/>
              <a:gd name="connsiteY27" fmla="*/ 97 h 1348156"/>
              <a:gd name="connsiteX28" fmla="*/ 2709333 w 15031243"/>
              <a:gd name="connsiteY28" fmla="*/ 97 h 1348156"/>
              <a:gd name="connsiteX29" fmla="*/ 2032000 w 15031243"/>
              <a:gd name="connsiteY29" fmla="*/ 674126 h 1348156"/>
              <a:gd name="connsiteX30" fmla="*/ 2032000 w 15031243"/>
              <a:gd name="connsiteY30" fmla="*/ 674126 h 1348156"/>
              <a:gd name="connsiteX31" fmla="*/ 1354667 w 15031243"/>
              <a:gd name="connsiteY31" fmla="*/ 1348156 h 1348156"/>
              <a:gd name="connsiteX32" fmla="*/ 0 w 15031243"/>
              <a:gd name="connsiteY32" fmla="*/ 1348156 h 1348156"/>
              <a:gd name="connsiteX0" fmla="*/ 15031243 w 15031243"/>
              <a:gd name="connsiteY0" fmla="*/ 1347205 h 1348156"/>
              <a:gd name="connsiteX1" fmla="*/ 14301408 w 15031243"/>
              <a:gd name="connsiteY1" fmla="*/ 1318563 h 1348156"/>
              <a:gd name="connsiteX2" fmla="*/ 12045536 w 15031243"/>
              <a:gd name="connsiteY2" fmla="*/ 1327392 h 1348156"/>
              <a:gd name="connsiteX3" fmla="*/ 11404127 w 15031243"/>
              <a:gd name="connsiteY3" fmla="*/ 656145 h 1348156"/>
              <a:gd name="connsiteX4" fmla="*/ 10837333 w 15031243"/>
              <a:gd name="connsiteY4" fmla="*/ 97 h 1348156"/>
              <a:gd name="connsiteX5" fmla="*/ 10160000 w 15031243"/>
              <a:gd name="connsiteY5" fmla="*/ 674126 h 1348156"/>
              <a:gd name="connsiteX6" fmla="*/ 10160000 w 15031243"/>
              <a:gd name="connsiteY6" fmla="*/ 674126 h 1348156"/>
              <a:gd name="connsiteX7" fmla="*/ 9482667 w 15031243"/>
              <a:gd name="connsiteY7" fmla="*/ 1348156 h 1348156"/>
              <a:gd name="connsiteX8" fmla="*/ 9482667 w 15031243"/>
              <a:gd name="connsiteY8" fmla="*/ 1348156 h 1348156"/>
              <a:gd name="connsiteX9" fmla="*/ 8805333 w 15031243"/>
              <a:gd name="connsiteY9" fmla="*/ 674126 h 1348156"/>
              <a:gd name="connsiteX10" fmla="*/ 8805333 w 15031243"/>
              <a:gd name="connsiteY10" fmla="*/ 674126 h 1348156"/>
              <a:gd name="connsiteX11" fmla="*/ 8128000 w 15031243"/>
              <a:gd name="connsiteY11" fmla="*/ 97 h 1348156"/>
              <a:gd name="connsiteX12" fmla="*/ 8128000 w 15031243"/>
              <a:gd name="connsiteY12" fmla="*/ 97 h 1348156"/>
              <a:gd name="connsiteX13" fmla="*/ 7450667 w 15031243"/>
              <a:gd name="connsiteY13" fmla="*/ 674126 h 1348156"/>
              <a:gd name="connsiteX14" fmla="*/ 7450667 w 15031243"/>
              <a:gd name="connsiteY14" fmla="*/ 674126 h 1348156"/>
              <a:gd name="connsiteX15" fmla="*/ 6773334 w 15031243"/>
              <a:gd name="connsiteY15" fmla="*/ 1348156 h 1348156"/>
              <a:gd name="connsiteX16" fmla="*/ 6773334 w 15031243"/>
              <a:gd name="connsiteY16" fmla="*/ 1348156 h 1348156"/>
              <a:gd name="connsiteX17" fmla="*/ 6096000 w 15031243"/>
              <a:gd name="connsiteY17" fmla="*/ 674126 h 1348156"/>
              <a:gd name="connsiteX18" fmla="*/ 6096000 w 15031243"/>
              <a:gd name="connsiteY18" fmla="*/ 674126 h 1348156"/>
              <a:gd name="connsiteX19" fmla="*/ 5418667 w 15031243"/>
              <a:gd name="connsiteY19" fmla="*/ 97 h 1348156"/>
              <a:gd name="connsiteX20" fmla="*/ 5418667 w 15031243"/>
              <a:gd name="connsiteY20" fmla="*/ 97 h 1348156"/>
              <a:gd name="connsiteX21" fmla="*/ 4741334 w 15031243"/>
              <a:gd name="connsiteY21" fmla="*/ 674126 h 1348156"/>
              <a:gd name="connsiteX22" fmla="*/ 4741334 w 15031243"/>
              <a:gd name="connsiteY22" fmla="*/ 674126 h 1348156"/>
              <a:gd name="connsiteX23" fmla="*/ 4064000 w 15031243"/>
              <a:gd name="connsiteY23" fmla="*/ 1348156 h 1348156"/>
              <a:gd name="connsiteX24" fmla="*/ 4064000 w 15031243"/>
              <a:gd name="connsiteY24" fmla="*/ 1348156 h 1348156"/>
              <a:gd name="connsiteX25" fmla="*/ 3386667 w 15031243"/>
              <a:gd name="connsiteY25" fmla="*/ 674126 h 1348156"/>
              <a:gd name="connsiteX26" fmla="*/ 3386667 w 15031243"/>
              <a:gd name="connsiteY26" fmla="*/ 674126 h 1348156"/>
              <a:gd name="connsiteX27" fmla="*/ 2709333 w 15031243"/>
              <a:gd name="connsiteY27" fmla="*/ 97 h 1348156"/>
              <a:gd name="connsiteX28" fmla="*/ 2709333 w 15031243"/>
              <a:gd name="connsiteY28" fmla="*/ 97 h 1348156"/>
              <a:gd name="connsiteX29" fmla="*/ 2032000 w 15031243"/>
              <a:gd name="connsiteY29" fmla="*/ 674126 h 1348156"/>
              <a:gd name="connsiteX30" fmla="*/ 2032000 w 15031243"/>
              <a:gd name="connsiteY30" fmla="*/ 674126 h 1348156"/>
              <a:gd name="connsiteX31" fmla="*/ 1354667 w 15031243"/>
              <a:gd name="connsiteY31" fmla="*/ 1348156 h 1348156"/>
              <a:gd name="connsiteX32" fmla="*/ 0 w 15031243"/>
              <a:gd name="connsiteY32" fmla="*/ 1348156 h 1348156"/>
              <a:gd name="connsiteX0" fmla="*/ 15031243 w 15031243"/>
              <a:gd name="connsiteY0" fmla="*/ 1338073 h 1348156"/>
              <a:gd name="connsiteX1" fmla="*/ 14301408 w 15031243"/>
              <a:gd name="connsiteY1" fmla="*/ 1318563 h 1348156"/>
              <a:gd name="connsiteX2" fmla="*/ 12045536 w 15031243"/>
              <a:gd name="connsiteY2" fmla="*/ 1327392 h 1348156"/>
              <a:gd name="connsiteX3" fmla="*/ 11404127 w 15031243"/>
              <a:gd name="connsiteY3" fmla="*/ 656145 h 1348156"/>
              <a:gd name="connsiteX4" fmla="*/ 10837333 w 15031243"/>
              <a:gd name="connsiteY4" fmla="*/ 97 h 1348156"/>
              <a:gd name="connsiteX5" fmla="*/ 10160000 w 15031243"/>
              <a:gd name="connsiteY5" fmla="*/ 674126 h 1348156"/>
              <a:gd name="connsiteX6" fmla="*/ 10160000 w 15031243"/>
              <a:gd name="connsiteY6" fmla="*/ 674126 h 1348156"/>
              <a:gd name="connsiteX7" fmla="*/ 9482667 w 15031243"/>
              <a:gd name="connsiteY7" fmla="*/ 1348156 h 1348156"/>
              <a:gd name="connsiteX8" fmla="*/ 9482667 w 15031243"/>
              <a:gd name="connsiteY8" fmla="*/ 1348156 h 1348156"/>
              <a:gd name="connsiteX9" fmla="*/ 8805333 w 15031243"/>
              <a:gd name="connsiteY9" fmla="*/ 674126 h 1348156"/>
              <a:gd name="connsiteX10" fmla="*/ 8805333 w 15031243"/>
              <a:gd name="connsiteY10" fmla="*/ 674126 h 1348156"/>
              <a:gd name="connsiteX11" fmla="*/ 8128000 w 15031243"/>
              <a:gd name="connsiteY11" fmla="*/ 97 h 1348156"/>
              <a:gd name="connsiteX12" fmla="*/ 8128000 w 15031243"/>
              <a:gd name="connsiteY12" fmla="*/ 97 h 1348156"/>
              <a:gd name="connsiteX13" fmla="*/ 7450667 w 15031243"/>
              <a:gd name="connsiteY13" fmla="*/ 674126 h 1348156"/>
              <a:gd name="connsiteX14" fmla="*/ 7450667 w 15031243"/>
              <a:gd name="connsiteY14" fmla="*/ 674126 h 1348156"/>
              <a:gd name="connsiteX15" fmla="*/ 6773334 w 15031243"/>
              <a:gd name="connsiteY15" fmla="*/ 1348156 h 1348156"/>
              <a:gd name="connsiteX16" fmla="*/ 6773334 w 15031243"/>
              <a:gd name="connsiteY16" fmla="*/ 1348156 h 1348156"/>
              <a:gd name="connsiteX17" fmla="*/ 6096000 w 15031243"/>
              <a:gd name="connsiteY17" fmla="*/ 674126 h 1348156"/>
              <a:gd name="connsiteX18" fmla="*/ 6096000 w 15031243"/>
              <a:gd name="connsiteY18" fmla="*/ 674126 h 1348156"/>
              <a:gd name="connsiteX19" fmla="*/ 5418667 w 15031243"/>
              <a:gd name="connsiteY19" fmla="*/ 97 h 1348156"/>
              <a:gd name="connsiteX20" fmla="*/ 5418667 w 15031243"/>
              <a:gd name="connsiteY20" fmla="*/ 97 h 1348156"/>
              <a:gd name="connsiteX21" fmla="*/ 4741334 w 15031243"/>
              <a:gd name="connsiteY21" fmla="*/ 674126 h 1348156"/>
              <a:gd name="connsiteX22" fmla="*/ 4741334 w 15031243"/>
              <a:gd name="connsiteY22" fmla="*/ 674126 h 1348156"/>
              <a:gd name="connsiteX23" fmla="*/ 4064000 w 15031243"/>
              <a:gd name="connsiteY23" fmla="*/ 1348156 h 1348156"/>
              <a:gd name="connsiteX24" fmla="*/ 4064000 w 15031243"/>
              <a:gd name="connsiteY24" fmla="*/ 1348156 h 1348156"/>
              <a:gd name="connsiteX25" fmla="*/ 3386667 w 15031243"/>
              <a:gd name="connsiteY25" fmla="*/ 674126 h 1348156"/>
              <a:gd name="connsiteX26" fmla="*/ 3386667 w 15031243"/>
              <a:gd name="connsiteY26" fmla="*/ 674126 h 1348156"/>
              <a:gd name="connsiteX27" fmla="*/ 2709333 w 15031243"/>
              <a:gd name="connsiteY27" fmla="*/ 97 h 1348156"/>
              <a:gd name="connsiteX28" fmla="*/ 2709333 w 15031243"/>
              <a:gd name="connsiteY28" fmla="*/ 97 h 1348156"/>
              <a:gd name="connsiteX29" fmla="*/ 2032000 w 15031243"/>
              <a:gd name="connsiteY29" fmla="*/ 674126 h 1348156"/>
              <a:gd name="connsiteX30" fmla="*/ 2032000 w 15031243"/>
              <a:gd name="connsiteY30" fmla="*/ 674126 h 1348156"/>
              <a:gd name="connsiteX31" fmla="*/ 1354667 w 15031243"/>
              <a:gd name="connsiteY31" fmla="*/ 1348156 h 1348156"/>
              <a:gd name="connsiteX32" fmla="*/ 0 w 15031243"/>
              <a:gd name="connsiteY32" fmla="*/ 1348156 h 1348156"/>
              <a:gd name="connsiteX0" fmla="*/ 15042495 w 15042495"/>
              <a:gd name="connsiteY0" fmla="*/ 1310675 h 1348156"/>
              <a:gd name="connsiteX1" fmla="*/ 14301408 w 15042495"/>
              <a:gd name="connsiteY1" fmla="*/ 1318563 h 1348156"/>
              <a:gd name="connsiteX2" fmla="*/ 12045536 w 15042495"/>
              <a:gd name="connsiteY2" fmla="*/ 1327392 h 1348156"/>
              <a:gd name="connsiteX3" fmla="*/ 11404127 w 15042495"/>
              <a:gd name="connsiteY3" fmla="*/ 656145 h 1348156"/>
              <a:gd name="connsiteX4" fmla="*/ 10837333 w 15042495"/>
              <a:gd name="connsiteY4" fmla="*/ 97 h 1348156"/>
              <a:gd name="connsiteX5" fmla="*/ 10160000 w 15042495"/>
              <a:gd name="connsiteY5" fmla="*/ 674126 h 1348156"/>
              <a:gd name="connsiteX6" fmla="*/ 10160000 w 15042495"/>
              <a:gd name="connsiteY6" fmla="*/ 674126 h 1348156"/>
              <a:gd name="connsiteX7" fmla="*/ 9482667 w 15042495"/>
              <a:gd name="connsiteY7" fmla="*/ 1348156 h 1348156"/>
              <a:gd name="connsiteX8" fmla="*/ 9482667 w 15042495"/>
              <a:gd name="connsiteY8" fmla="*/ 1348156 h 1348156"/>
              <a:gd name="connsiteX9" fmla="*/ 8805333 w 15042495"/>
              <a:gd name="connsiteY9" fmla="*/ 674126 h 1348156"/>
              <a:gd name="connsiteX10" fmla="*/ 8805333 w 15042495"/>
              <a:gd name="connsiteY10" fmla="*/ 674126 h 1348156"/>
              <a:gd name="connsiteX11" fmla="*/ 8128000 w 15042495"/>
              <a:gd name="connsiteY11" fmla="*/ 97 h 1348156"/>
              <a:gd name="connsiteX12" fmla="*/ 8128000 w 15042495"/>
              <a:gd name="connsiteY12" fmla="*/ 97 h 1348156"/>
              <a:gd name="connsiteX13" fmla="*/ 7450667 w 15042495"/>
              <a:gd name="connsiteY13" fmla="*/ 674126 h 1348156"/>
              <a:gd name="connsiteX14" fmla="*/ 7450667 w 15042495"/>
              <a:gd name="connsiteY14" fmla="*/ 674126 h 1348156"/>
              <a:gd name="connsiteX15" fmla="*/ 6773334 w 15042495"/>
              <a:gd name="connsiteY15" fmla="*/ 1348156 h 1348156"/>
              <a:gd name="connsiteX16" fmla="*/ 6773334 w 15042495"/>
              <a:gd name="connsiteY16" fmla="*/ 1348156 h 1348156"/>
              <a:gd name="connsiteX17" fmla="*/ 6096000 w 15042495"/>
              <a:gd name="connsiteY17" fmla="*/ 674126 h 1348156"/>
              <a:gd name="connsiteX18" fmla="*/ 6096000 w 15042495"/>
              <a:gd name="connsiteY18" fmla="*/ 674126 h 1348156"/>
              <a:gd name="connsiteX19" fmla="*/ 5418667 w 15042495"/>
              <a:gd name="connsiteY19" fmla="*/ 97 h 1348156"/>
              <a:gd name="connsiteX20" fmla="*/ 5418667 w 15042495"/>
              <a:gd name="connsiteY20" fmla="*/ 97 h 1348156"/>
              <a:gd name="connsiteX21" fmla="*/ 4741334 w 15042495"/>
              <a:gd name="connsiteY21" fmla="*/ 674126 h 1348156"/>
              <a:gd name="connsiteX22" fmla="*/ 4741334 w 15042495"/>
              <a:gd name="connsiteY22" fmla="*/ 674126 h 1348156"/>
              <a:gd name="connsiteX23" fmla="*/ 4064000 w 15042495"/>
              <a:gd name="connsiteY23" fmla="*/ 1348156 h 1348156"/>
              <a:gd name="connsiteX24" fmla="*/ 4064000 w 15042495"/>
              <a:gd name="connsiteY24" fmla="*/ 1348156 h 1348156"/>
              <a:gd name="connsiteX25" fmla="*/ 3386667 w 15042495"/>
              <a:gd name="connsiteY25" fmla="*/ 674126 h 1348156"/>
              <a:gd name="connsiteX26" fmla="*/ 3386667 w 15042495"/>
              <a:gd name="connsiteY26" fmla="*/ 674126 h 1348156"/>
              <a:gd name="connsiteX27" fmla="*/ 2709333 w 15042495"/>
              <a:gd name="connsiteY27" fmla="*/ 97 h 1348156"/>
              <a:gd name="connsiteX28" fmla="*/ 2709333 w 15042495"/>
              <a:gd name="connsiteY28" fmla="*/ 97 h 1348156"/>
              <a:gd name="connsiteX29" fmla="*/ 2032000 w 15042495"/>
              <a:gd name="connsiteY29" fmla="*/ 674126 h 1348156"/>
              <a:gd name="connsiteX30" fmla="*/ 2032000 w 15042495"/>
              <a:gd name="connsiteY30" fmla="*/ 674126 h 1348156"/>
              <a:gd name="connsiteX31" fmla="*/ 1354667 w 15042495"/>
              <a:gd name="connsiteY31" fmla="*/ 1348156 h 1348156"/>
              <a:gd name="connsiteX32" fmla="*/ 0 w 15042495"/>
              <a:gd name="connsiteY32" fmla="*/ 1348156 h 1348156"/>
              <a:gd name="connsiteX0" fmla="*/ 15059371 w 15059371"/>
              <a:gd name="connsiteY0" fmla="*/ 1315241 h 1348156"/>
              <a:gd name="connsiteX1" fmla="*/ 14301408 w 15059371"/>
              <a:gd name="connsiteY1" fmla="*/ 1318563 h 1348156"/>
              <a:gd name="connsiteX2" fmla="*/ 12045536 w 15059371"/>
              <a:gd name="connsiteY2" fmla="*/ 1327392 h 1348156"/>
              <a:gd name="connsiteX3" fmla="*/ 11404127 w 15059371"/>
              <a:gd name="connsiteY3" fmla="*/ 656145 h 1348156"/>
              <a:gd name="connsiteX4" fmla="*/ 10837333 w 15059371"/>
              <a:gd name="connsiteY4" fmla="*/ 97 h 1348156"/>
              <a:gd name="connsiteX5" fmla="*/ 10160000 w 15059371"/>
              <a:gd name="connsiteY5" fmla="*/ 674126 h 1348156"/>
              <a:gd name="connsiteX6" fmla="*/ 10160000 w 15059371"/>
              <a:gd name="connsiteY6" fmla="*/ 674126 h 1348156"/>
              <a:gd name="connsiteX7" fmla="*/ 9482667 w 15059371"/>
              <a:gd name="connsiteY7" fmla="*/ 1348156 h 1348156"/>
              <a:gd name="connsiteX8" fmla="*/ 9482667 w 15059371"/>
              <a:gd name="connsiteY8" fmla="*/ 1348156 h 1348156"/>
              <a:gd name="connsiteX9" fmla="*/ 8805333 w 15059371"/>
              <a:gd name="connsiteY9" fmla="*/ 674126 h 1348156"/>
              <a:gd name="connsiteX10" fmla="*/ 8805333 w 15059371"/>
              <a:gd name="connsiteY10" fmla="*/ 674126 h 1348156"/>
              <a:gd name="connsiteX11" fmla="*/ 8128000 w 15059371"/>
              <a:gd name="connsiteY11" fmla="*/ 97 h 1348156"/>
              <a:gd name="connsiteX12" fmla="*/ 8128000 w 15059371"/>
              <a:gd name="connsiteY12" fmla="*/ 97 h 1348156"/>
              <a:gd name="connsiteX13" fmla="*/ 7450667 w 15059371"/>
              <a:gd name="connsiteY13" fmla="*/ 674126 h 1348156"/>
              <a:gd name="connsiteX14" fmla="*/ 7450667 w 15059371"/>
              <a:gd name="connsiteY14" fmla="*/ 674126 h 1348156"/>
              <a:gd name="connsiteX15" fmla="*/ 6773334 w 15059371"/>
              <a:gd name="connsiteY15" fmla="*/ 1348156 h 1348156"/>
              <a:gd name="connsiteX16" fmla="*/ 6773334 w 15059371"/>
              <a:gd name="connsiteY16" fmla="*/ 1348156 h 1348156"/>
              <a:gd name="connsiteX17" fmla="*/ 6096000 w 15059371"/>
              <a:gd name="connsiteY17" fmla="*/ 674126 h 1348156"/>
              <a:gd name="connsiteX18" fmla="*/ 6096000 w 15059371"/>
              <a:gd name="connsiteY18" fmla="*/ 674126 h 1348156"/>
              <a:gd name="connsiteX19" fmla="*/ 5418667 w 15059371"/>
              <a:gd name="connsiteY19" fmla="*/ 97 h 1348156"/>
              <a:gd name="connsiteX20" fmla="*/ 5418667 w 15059371"/>
              <a:gd name="connsiteY20" fmla="*/ 97 h 1348156"/>
              <a:gd name="connsiteX21" fmla="*/ 4741334 w 15059371"/>
              <a:gd name="connsiteY21" fmla="*/ 674126 h 1348156"/>
              <a:gd name="connsiteX22" fmla="*/ 4741334 w 15059371"/>
              <a:gd name="connsiteY22" fmla="*/ 674126 h 1348156"/>
              <a:gd name="connsiteX23" fmla="*/ 4064000 w 15059371"/>
              <a:gd name="connsiteY23" fmla="*/ 1348156 h 1348156"/>
              <a:gd name="connsiteX24" fmla="*/ 4064000 w 15059371"/>
              <a:gd name="connsiteY24" fmla="*/ 1348156 h 1348156"/>
              <a:gd name="connsiteX25" fmla="*/ 3386667 w 15059371"/>
              <a:gd name="connsiteY25" fmla="*/ 674126 h 1348156"/>
              <a:gd name="connsiteX26" fmla="*/ 3386667 w 15059371"/>
              <a:gd name="connsiteY26" fmla="*/ 674126 h 1348156"/>
              <a:gd name="connsiteX27" fmla="*/ 2709333 w 15059371"/>
              <a:gd name="connsiteY27" fmla="*/ 97 h 1348156"/>
              <a:gd name="connsiteX28" fmla="*/ 2709333 w 15059371"/>
              <a:gd name="connsiteY28" fmla="*/ 97 h 1348156"/>
              <a:gd name="connsiteX29" fmla="*/ 2032000 w 15059371"/>
              <a:gd name="connsiteY29" fmla="*/ 674126 h 1348156"/>
              <a:gd name="connsiteX30" fmla="*/ 2032000 w 15059371"/>
              <a:gd name="connsiteY30" fmla="*/ 674126 h 1348156"/>
              <a:gd name="connsiteX31" fmla="*/ 1354667 w 15059371"/>
              <a:gd name="connsiteY31" fmla="*/ 1348156 h 1348156"/>
              <a:gd name="connsiteX32" fmla="*/ 0 w 15059371"/>
              <a:gd name="connsiteY32" fmla="*/ 1348156 h 1348156"/>
              <a:gd name="connsiteX0" fmla="*/ 15059371 w 15059371"/>
              <a:gd name="connsiteY0" fmla="*/ 1324373 h 1348156"/>
              <a:gd name="connsiteX1" fmla="*/ 14301408 w 15059371"/>
              <a:gd name="connsiteY1" fmla="*/ 1318563 h 1348156"/>
              <a:gd name="connsiteX2" fmla="*/ 12045536 w 15059371"/>
              <a:gd name="connsiteY2" fmla="*/ 1327392 h 1348156"/>
              <a:gd name="connsiteX3" fmla="*/ 11404127 w 15059371"/>
              <a:gd name="connsiteY3" fmla="*/ 656145 h 1348156"/>
              <a:gd name="connsiteX4" fmla="*/ 10837333 w 15059371"/>
              <a:gd name="connsiteY4" fmla="*/ 97 h 1348156"/>
              <a:gd name="connsiteX5" fmla="*/ 10160000 w 15059371"/>
              <a:gd name="connsiteY5" fmla="*/ 674126 h 1348156"/>
              <a:gd name="connsiteX6" fmla="*/ 10160000 w 15059371"/>
              <a:gd name="connsiteY6" fmla="*/ 674126 h 1348156"/>
              <a:gd name="connsiteX7" fmla="*/ 9482667 w 15059371"/>
              <a:gd name="connsiteY7" fmla="*/ 1348156 h 1348156"/>
              <a:gd name="connsiteX8" fmla="*/ 9482667 w 15059371"/>
              <a:gd name="connsiteY8" fmla="*/ 1348156 h 1348156"/>
              <a:gd name="connsiteX9" fmla="*/ 8805333 w 15059371"/>
              <a:gd name="connsiteY9" fmla="*/ 674126 h 1348156"/>
              <a:gd name="connsiteX10" fmla="*/ 8805333 w 15059371"/>
              <a:gd name="connsiteY10" fmla="*/ 674126 h 1348156"/>
              <a:gd name="connsiteX11" fmla="*/ 8128000 w 15059371"/>
              <a:gd name="connsiteY11" fmla="*/ 97 h 1348156"/>
              <a:gd name="connsiteX12" fmla="*/ 8128000 w 15059371"/>
              <a:gd name="connsiteY12" fmla="*/ 97 h 1348156"/>
              <a:gd name="connsiteX13" fmla="*/ 7450667 w 15059371"/>
              <a:gd name="connsiteY13" fmla="*/ 674126 h 1348156"/>
              <a:gd name="connsiteX14" fmla="*/ 7450667 w 15059371"/>
              <a:gd name="connsiteY14" fmla="*/ 674126 h 1348156"/>
              <a:gd name="connsiteX15" fmla="*/ 6773334 w 15059371"/>
              <a:gd name="connsiteY15" fmla="*/ 1348156 h 1348156"/>
              <a:gd name="connsiteX16" fmla="*/ 6773334 w 15059371"/>
              <a:gd name="connsiteY16" fmla="*/ 1348156 h 1348156"/>
              <a:gd name="connsiteX17" fmla="*/ 6096000 w 15059371"/>
              <a:gd name="connsiteY17" fmla="*/ 674126 h 1348156"/>
              <a:gd name="connsiteX18" fmla="*/ 6096000 w 15059371"/>
              <a:gd name="connsiteY18" fmla="*/ 674126 h 1348156"/>
              <a:gd name="connsiteX19" fmla="*/ 5418667 w 15059371"/>
              <a:gd name="connsiteY19" fmla="*/ 97 h 1348156"/>
              <a:gd name="connsiteX20" fmla="*/ 5418667 w 15059371"/>
              <a:gd name="connsiteY20" fmla="*/ 97 h 1348156"/>
              <a:gd name="connsiteX21" fmla="*/ 4741334 w 15059371"/>
              <a:gd name="connsiteY21" fmla="*/ 674126 h 1348156"/>
              <a:gd name="connsiteX22" fmla="*/ 4741334 w 15059371"/>
              <a:gd name="connsiteY22" fmla="*/ 674126 h 1348156"/>
              <a:gd name="connsiteX23" fmla="*/ 4064000 w 15059371"/>
              <a:gd name="connsiteY23" fmla="*/ 1348156 h 1348156"/>
              <a:gd name="connsiteX24" fmla="*/ 4064000 w 15059371"/>
              <a:gd name="connsiteY24" fmla="*/ 1348156 h 1348156"/>
              <a:gd name="connsiteX25" fmla="*/ 3386667 w 15059371"/>
              <a:gd name="connsiteY25" fmla="*/ 674126 h 1348156"/>
              <a:gd name="connsiteX26" fmla="*/ 3386667 w 15059371"/>
              <a:gd name="connsiteY26" fmla="*/ 674126 h 1348156"/>
              <a:gd name="connsiteX27" fmla="*/ 2709333 w 15059371"/>
              <a:gd name="connsiteY27" fmla="*/ 97 h 1348156"/>
              <a:gd name="connsiteX28" fmla="*/ 2709333 w 15059371"/>
              <a:gd name="connsiteY28" fmla="*/ 97 h 1348156"/>
              <a:gd name="connsiteX29" fmla="*/ 2032000 w 15059371"/>
              <a:gd name="connsiteY29" fmla="*/ 674126 h 1348156"/>
              <a:gd name="connsiteX30" fmla="*/ 2032000 w 15059371"/>
              <a:gd name="connsiteY30" fmla="*/ 674126 h 1348156"/>
              <a:gd name="connsiteX31" fmla="*/ 1354667 w 15059371"/>
              <a:gd name="connsiteY31" fmla="*/ 1348156 h 1348156"/>
              <a:gd name="connsiteX32" fmla="*/ 0 w 15059371"/>
              <a:gd name="connsiteY32" fmla="*/ 1348156 h 1348156"/>
              <a:gd name="connsiteX0" fmla="*/ 15059371 w 15085819"/>
              <a:gd name="connsiteY0" fmla="*/ 1324373 h 1348156"/>
              <a:gd name="connsiteX1" fmla="*/ 14301408 w 15085819"/>
              <a:gd name="connsiteY1" fmla="*/ 1318563 h 1348156"/>
              <a:gd name="connsiteX2" fmla="*/ 12045536 w 15085819"/>
              <a:gd name="connsiteY2" fmla="*/ 1327392 h 1348156"/>
              <a:gd name="connsiteX3" fmla="*/ 11404127 w 15085819"/>
              <a:gd name="connsiteY3" fmla="*/ 656145 h 1348156"/>
              <a:gd name="connsiteX4" fmla="*/ 10837333 w 15085819"/>
              <a:gd name="connsiteY4" fmla="*/ 97 h 1348156"/>
              <a:gd name="connsiteX5" fmla="*/ 10160000 w 15085819"/>
              <a:gd name="connsiteY5" fmla="*/ 674126 h 1348156"/>
              <a:gd name="connsiteX6" fmla="*/ 10160000 w 15085819"/>
              <a:gd name="connsiteY6" fmla="*/ 674126 h 1348156"/>
              <a:gd name="connsiteX7" fmla="*/ 9482667 w 15085819"/>
              <a:gd name="connsiteY7" fmla="*/ 1348156 h 1348156"/>
              <a:gd name="connsiteX8" fmla="*/ 9482667 w 15085819"/>
              <a:gd name="connsiteY8" fmla="*/ 1348156 h 1348156"/>
              <a:gd name="connsiteX9" fmla="*/ 8805333 w 15085819"/>
              <a:gd name="connsiteY9" fmla="*/ 674126 h 1348156"/>
              <a:gd name="connsiteX10" fmla="*/ 8805333 w 15085819"/>
              <a:gd name="connsiteY10" fmla="*/ 674126 h 1348156"/>
              <a:gd name="connsiteX11" fmla="*/ 8128000 w 15085819"/>
              <a:gd name="connsiteY11" fmla="*/ 97 h 1348156"/>
              <a:gd name="connsiteX12" fmla="*/ 8128000 w 15085819"/>
              <a:gd name="connsiteY12" fmla="*/ 97 h 1348156"/>
              <a:gd name="connsiteX13" fmla="*/ 7450667 w 15085819"/>
              <a:gd name="connsiteY13" fmla="*/ 674126 h 1348156"/>
              <a:gd name="connsiteX14" fmla="*/ 7450667 w 15085819"/>
              <a:gd name="connsiteY14" fmla="*/ 674126 h 1348156"/>
              <a:gd name="connsiteX15" fmla="*/ 6773334 w 15085819"/>
              <a:gd name="connsiteY15" fmla="*/ 1348156 h 1348156"/>
              <a:gd name="connsiteX16" fmla="*/ 6773334 w 15085819"/>
              <a:gd name="connsiteY16" fmla="*/ 1348156 h 1348156"/>
              <a:gd name="connsiteX17" fmla="*/ 6096000 w 15085819"/>
              <a:gd name="connsiteY17" fmla="*/ 674126 h 1348156"/>
              <a:gd name="connsiteX18" fmla="*/ 6096000 w 15085819"/>
              <a:gd name="connsiteY18" fmla="*/ 674126 h 1348156"/>
              <a:gd name="connsiteX19" fmla="*/ 5418667 w 15085819"/>
              <a:gd name="connsiteY19" fmla="*/ 97 h 1348156"/>
              <a:gd name="connsiteX20" fmla="*/ 5418667 w 15085819"/>
              <a:gd name="connsiteY20" fmla="*/ 97 h 1348156"/>
              <a:gd name="connsiteX21" fmla="*/ 4741334 w 15085819"/>
              <a:gd name="connsiteY21" fmla="*/ 674126 h 1348156"/>
              <a:gd name="connsiteX22" fmla="*/ 4741334 w 15085819"/>
              <a:gd name="connsiteY22" fmla="*/ 674126 h 1348156"/>
              <a:gd name="connsiteX23" fmla="*/ 4064000 w 15085819"/>
              <a:gd name="connsiteY23" fmla="*/ 1348156 h 1348156"/>
              <a:gd name="connsiteX24" fmla="*/ 4064000 w 15085819"/>
              <a:gd name="connsiteY24" fmla="*/ 1348156 h 1348156"/>
              <a:gd name="connsiteX25" fmla="*/ 3386667 w 15085819"/>
              <a:gd name="connsiteY25" fmla="*/ 674126 h 1348156"/>
              <a:gd name="connsiteX26" fmla="*/ 3386667 w 15085819"/>
              <a:gd name="connsiteY26" fmla="*/ 674126 h 1348156"/>
              <a:gd name="connsiteX27" fmla="*/ 2709333 w 15085819"/>
              <a:gd name="connsiteY27" fmla="*/ 97 h 1348156"/>
              <a:gd name="connsiteX28" fmla="*/ 2709333 w 15085819"/>
              <a:gd name="connsiteY28" fmla="*/ 97 h 1348156"/>
              <a:gd name="connsiteX29" fmla="*/ 2032000 w 15085819"/>
              <a:gd name="connsiteY29" fmla="*/ 674126 h 1348156"/>
              <a:gd name="connsiteX30" fmla="*/ 2032000 w 15085819"/>
              <a:gd name="connsiteY30" fmla="*/ 674126 h 1348156"/>
              <a:gd name="connsiteX31" fmla="*/ 1354667 w 15085819"/>
              <a:gd name="connsiteY31" fmla="*/ 1348156 h 1348156"/>
              <a:gd name="connsiteX32" fmla="*/ 0 w 15085819"/>
              <a:gd name="connsiteY32" fmla="*/ 1348156 h 1348156"/>
              <a:gd name="connsiteX0" fmla="*/ 15059371 w 15069147"/>
              <a:gd name="connsiteY0" fmla="*/ 1324373 h 1348156"/>
              <a:gd name="connsiteX1" fmla="*/ 14301408 w 15069147"/>
              <a:gd name="connsiteY1" fmla="*/ 1318563 h 1348156"/>
              <a:gd name="connsiteX2" fmla="*/ 12045536 w 15069147"/>
              <a:gd name="connsiteY2" fmla="*/ 1327392 h 1348156"/>
              <a:gd name="connsiteX3" fmla="*/ 11404127 w 15069147"/>
              <a:gd name="connsiteY3" fmla="*/ 656145 h 1348156"/>
              <a:gd name="connsiteX4" fmla="*/ 10837333 w 15069147"/>
              <a:gd name="connsiteY4" fmla="*/ 97 h 1348156"/>
              <a:gd name="connsiteX5" fmla="*/ 10160000 w 15069147"/>
              <a:gd name="connsiteY5" fmla="*/ 674126 h 1348156"/>
              <a:gd name="connsiteX6" fmla="*/ 10160000 w 15069147"/>
              <a:gd name="connsiteY6" fmla="*/ 674126 h 1348156"/>
              <a:gd name="connsiteX7" fmla="*/ 9482667 w 15069147"/>
              <a:gd name="connsiteY7" fmla="*/ 1348156 h 1348156"/>
              <a:gd name="connsiteX8" fmla="*/ 9482667 w 15069147"/>
              <a:gd name="connsiteY8" fmla="*/ 1348156 h 1348156"/>
              <a:gd name="connsiteX9" fmla="*/ 8805333 w 15069147"/>
              <a:gd name="connsiteY9" fmla="*/ 674126 h 1348156"/>
              <a:gd name="connsiteX10" fmla="*/ 8805333 w 15069147"/>
              <a:gd name="connsiteY10" fmla="*/ 674126 h 1348156"/>
              <a:gd name="connsiteX11" fmla="*/ 8128000 w 15069147"/>
              <a:gd name="connsiteY11" fmla="*/ 97 h 1348156"/>
              <a:gd name="connsiteX12" fmla="*/ 8128000 w 15069147"/>
              <a:gd name="connsiteY12" fmla="*/ 97 h 1348156"/>
              <a:gd name="connsiteX13" fmla="*/ 7450667 w 15069147"/>
              <a:gd name="connsiteY13" fmla="*/ 674126 h 1348156"/>
              <a:gd name="connsiteX14" fmla="*/ 7450667 w 15069147"/>
              <a:gd name="connsiteY14" fmla="*/ 674126 h 1348156"/>
              <a:gd name="connsiteX15" fmla="*/ 6773334 w 15069147"/>
              <a:gd name="connsiteY15" fmla="*/ 1348156 h 1348156"/>
              <a:gd name="connsiteX16" fmla="*/ 6773334 w 15069147"/>
              <a:gd name="connsiteY16" fmla="*/ 1348156 h 1348156"/>
              <a:gd name="connsiteX17" fmla="*/ 6096000 w 15069147"/>
              <a:gd name="connsiteY17" fmla="*/ 674126 h 1348156"/>
              <a:gd name="connsiteX18" fmla="*/ 6096000 w 15069147"/>
              <a:gd name="connsiteY18" fmla="*/ 674126 h 1348156"/>
              <a:gd name="connsiteX19" fmla="*/ 5418667 w 15069147"/>
              <a:gd name="connsiteY19" fmla="*/ 97 h 1348156"/>
              <a:gd name="connsiteX20" fmla="*/ 5418667 w 15069147"/>
              <a:gd name="connsiteY20" fmla="*/ 97 h 1348156"/>
              <a:gd name="connsiteX21" fmla="*/ 4741334 w 15069147"/>
              <a:gd name="connsiteY21" fmla="*/ 674126 h 1348156"/>
              <a:gd name="connsiteX22" fmla="*/ 4741334 w 15069147"/>
              <a:gd name="connsiteY22" fmla="*/ 674126 h 1348156"/>
              <a:gd name="connsiteX23" fmla="*/ 4064000 w 15069147"/>
              <a:gd name="connsiteY23" fmla="*/ 1348156 h 1348156"/>
              <a:gd name="connsiteX24" fmla="*/ 4064000 w 15069147"/>
              <a:gd name="connsiteY24" fmla="*/ 1348156 h 1348156"/>
              <a:gd name="connsiteX25" fmla="*/ 3386667 w 15069147"/>
              <a:gd name="connsiteY25" fmla="*/ 674126 h 1348156"/>
              <a:gd name="connsiteX26" fmla="*/ 3386667 w 15069147"/>
              <a:gd name="connsiteY26" fmla="*/ 674126 h 1348156"/>
              <a:gd name="connsiteX27" fmla="*/ 2709333 w 15069147"/>
              <a:gd name="connsiteY27" fmla="*/ 97 h 1348156"/>
              <a:gd name="connsiteX28" fmla="*/ 2709333 w 15069147"/>
              <a:gd name="connsiteY28" fmla="*/ 97 h 1348156"/>
              <a:gd name="connsiteX29" fmla="*/ 2032000 w 15069147"/>
              <a:gd name="connsiteY29" fmla="*/ 674126 h 1348156"/>
              <a:gd name="connsiteX30" fmla="*/ 2032000 w 15069147"/>
              <a:gd name="connsiteY30" fmla="*/ 674126 h 1348156"/>
              <a:gd name="connsiteX31" fmla="*/ 1354667 w 15069147"/>
              <a:gd name="connsiteY31" fmla="*/ 1348156 h 1348156"/>
              <a:gd name="connsiteX32" fmla="*/ 0 w 15069147"/>
              <a:gd name="connsiteY32" fmla="*/ 1348156 h 1348156"/>
              <a:gd name="connsiteX0" fmla="*/ 15059371 w 15069145"/>
              <a:gd name="connsiteY0" fmla="*/ 1324494 h 1348277"/>
              <a:gd name="connsiteX1" fmla="*/ 14301408 w 15069145"/>
              <a:gd name="connsiteY1" fmla="*/ 1318684 h 1348277"/>
              <a:gd name="connsiteX2" fmla="*/ 12045536 w 15069145"/>
              <a:gd name="connsiteY2" fmla="*/ 1327513 h 1348277"/>
              <a:gd name="connsiteX3" fmla="*/ 11476688 w 15069145"/>
              <a:gd name="connsiteY3" fmla="*/ 635652 h 1348277"/>
              <a:gd name="connsiteX4" fmla="*/ 10837333 w 15069145"/>
              <a:gd name="connsiteY4" fmla="*/ 218 h 1348277"/>
              <a:gd name="connsiteX5" fmla="*/ 10160000 w 15069145"/>
              <a:gd name="connsiteY5" fmla="*/ 674247 h 1348277"/>
              <a:gd name="connsiteX6" fmla="*/ 10160000 w 15069145"/>
              <a:gd name="connsiteY6" fmla="*/ 674247 h 1348277"/>
              <a:gd name="connsiteX7" fmla="*/ 9482667 w 15069145"/>
              <a:gd name="connsiteY7" fmla="*/ 1348277 h 1348277"/>
              <a:gd name="connsiteX8" fmla="*/ 9482667 w 15069145"/>
              <a:gd name="connsiteY8" fmla="*/ 1348277 h 1348277"/>
              <a:gd name="connsiteX9" fmla="*/ 8805333 w 15069145"/>
              <a:gd name="connsiteY9" fmla="*/ 674247 h 1348277"/>
              <a:gd name="connsiteX10" fmla="*/ 8805333 w 15069145"/>
              <a:gd name="connsiteY10" fmla="*/ 674247 h 1348277"/>
              <a:gd name="connsiteX11" fmla="*/ 8128000 w 15069145"/>
              <a:gd name="connsiteY11" fmla="*/ 218 h 1348277"/>
              <a:gd name="connsiteX12" fmla="*/ 8128000 w 15069145"/>
              <a:gd name="connsiteY12" fmla="*/ 218 h 1348277"/>
              <a:gd name="connsiteX13" fmla="*/ 7450667 w 15069145"/>
              <a:gd name="connsiteY13" fmla="*/ 674247 h 1348277"/>
              <a:gd name="connsiteX14" fmla="*/ 7450667 w 15069145"/>
              <a:gd name="connsiteY14" fmla="*/ 674247 h 1348277"/>
              <a:gd name="connsiteX15" fmla="*/ 6773334 w 15069145"/>
              <a:gd name="connsiteY15" fmla="*/ 1348277 h 1348277"/>
              <a:gd name="connsiteX16" fmla="*/ 6773334 w 15069145"/>
              <a:gd name="connsiteY16" fmla="*/ 1348277 h 1348277"/>
              <a:gd name="connsiteX17" fmla="*/ 6096000 w 15069145"/>
              <a:gd name="connsiteY17" fmla="*/ 674247 h 1348277"/>
              <a:gd name="connsiteX18" fmla="*/ 6096000 w 15069145"/>
              <a:gd name="connsiteY18" fmla="*/ 674247 h 1348277"/>
              <a:gd name="connsiteX19" fmla="*/ 5418667 w 15069145"/>
              <a:gd name="connsiteY19" fmla="*/ 218 h 1348277"/>
              <a:gd name="connsiteX20" fmla="*/ 5418667 w 15069145"/>
              <a:gd name="connsiteY20" fmla="*/ 218 h 1348277"/>
              <a:gd name="connsiteX21" fmla="*/ 4741334 w 15069145"/>
              <a:gd name="connsiteY21" fmla="*/ 674247 h 1348277"/>
              <a:gd name="connsiteX22" fmla="*/ 4741334 w 15069145"/>
              <a:gd name="connsiteY22" fmla="*/ 674247 h 1348277"/>
              <a:gd name="connsiteX23" fmla="*/ 4064000 w 15069145"/>
              <a:gd name="connsiteY23" fmla="*/ 1348277 h 1348277"/>
              <a:gd name="connsiteX24" fmla="*/ 4064000 w 15069145"/>
              <a:gd name="connsiteY24" fmla="*/ 1348277 h 1348277"/>
              <a:gd name="connsiteX25" fmla="*/ 3386667 w 15069145"/>
              <a:gd name="connsiteY25" fmla="*/ 674247 h 1348277"/>
              <a:gd name="connsiteX26" fmla="*/ 3386667 w 15069145"/>
              <a:gd name="connsiteY26" fmla="*/ 674247 h 1348277"/>
              <a:gd name="connsiteX27" fmla="*/ 2709333 w 15069145"/>
              <a:gd name="connsiteY27" fmla="*/ 218 h 1348277"/>
              <a:gd name="connsiteX28" fmla="*/ 2709333 w 15069145"/>
              <a:gd name="connsiteY28" fmla="*/ 218 h 1348277"/>
              <a:gd name="connsiteX29" fmla="*/ 2032000 w 15069145"/>
              <a:gd name="connsiteY29" fmla="*/ 674247 h 1348277"/>
              <a:gd name="connsiteX30" fmla="*/ 2032000 w 15069145"/>
              <a:gd name="connsiteY30" fmla="*/ 674247 h 1348277"/>
              <a:gd name="connsiteX31" fmla="*/ 1354667 w 15069145"/>
              <a:gd name="connsiteY31" fmla="*/ 1348277 h 1348277"/>
              <a:gd name="connsiteX32" fmla="*/ 0 w 15069145"/>
              <a:gd name="connsiteY32" fmla="*/ 1348277 h 1348277"/>
              <a:gd name="connsiteX0" fmla="*/ 15059371 w 15069147"/>
              <a:gd name="connsiteY0" fmla="*/ 1324494 h 1348277"/>
              <a:gd name="connsiteX1" fmla="*/ 14301408 w 15069147"/>
              <a:gd name="connsiteY1" fmla="*/ 1318684 h 1348277"/>
              <a:gd name="connsiteX2" fmla="*/ 12045536 w 15069147"/>
              <a:gd name="connsiteY2" fmla="*/ 1327513 h 1348277"/>
              <a:gd name="connsiteX3" fmla="*/ 11476688 w 15069147"/>
              <a:gd name="connsiteY3" fmla="*/ 635652 h 1348277"/>
              <a:gd name="connsiteX4" fmla="*/ 10837333 w 15069147"/>
              <a:gd name="connsiteY4" fmla="*/ 218 h 1348277"/>
              <a:gd name="connsiteX5" fmla="*/ 10160000 w 15069147"/>
              <a:gd name="connsiteY5" fmla="*/ 674247 h 1348277"/>
              <a:gd name="connsiteX6" fmla="*/ 10160000 w 15069147"/>
              <a:gd name="connsiteY6" fmla="*/ 674247 h 1348277"/>
              <a:gd name="connsiteX7" fmla="*/ 9482667 w 15069147"/>
              <a:gd name="connsiteY7" fmla="*/ 1348277 h 1348277"/>
              <a:gd name="connsiteX8" fmla="*/ 9482667 w 15069147"/>
              <a:gd name="connsiteY8" fmla="*/ 1348277 h 1348277"/>
              <a:gd name="connsiteX9" fmla="*/ 8805333 w 15069147"/>
              <a:gd name="connsiteY9" fmla="*/ 674247 h 1348277"/>
              <a:gd name="connsiteX10" fmla="*/ 8805333 w 15069147"/>
              <a:gd name="connsiteY10" fmla="*/ 674247 h 1348277"/>
              <a:gd name="connsiteX11" fmla="*/ 8128000 w 15069147"/>
              <a:gd name="connsiteY11" fmla="*/ 218 h 1348277"/>
              <a:gd name="connsiteX12" fmla="*/ 8128000 w 15069147"/>
              <a:gd name="connsiteY12" fmla="*/ 218 h 1348277"/>
              <a:gd name="connsiteX13" fmla="*/ 7450667 w 15069147"/>
              <a:gd name="connsiteY13" fmla="*/ 674247 h 1348277"/>
              <a:gd name="connsiteX14" fmla="*/ 7450667 w 15069147"/>
              <a:gd name="connsiteY14" fmla="*/ 674247 h 1348277"/>
              <a:gd name="connsiteX15" fmla="*/ 6773334 w 15069147"/>
              <a:gd name="connsiteY15" fmla="*/ 1348277 h 1348277"/>
              <a:gd name="connsiteX16" fmla="*/ 6773334 w 15069147"/>
              <a:gd name="connsiteY16" fmla="*/ 1348277 h 1348277"/>
              <a:gd name="connsiteX17" fmla="*/ 6096000 w 15069147"/>
              <a:gd name="connsiteY17" fmla="*/ 674247 h 1348277"/>
              <a:gd name="connsiteX18" fmla="*/ 6096000 w 15069147"/>
              <a:gd name="connsiteY18" fmla="*/ 674247 h 1348277"/>
              <a:gd name="connsiteX19" fmla="*/ 5418667 w 15069147"/>
              <a:gd name="connsiteY19" fmla="*/ 218 h 1348277"/>
              <a:gd name="connsiteX20" fmla="*/ 5418667 w 15069147"/>
              <a:gd name="connsiteY20" fmla="*/ 218 h 1348277"/>
              <a:gd name="connsiteX21" fmla="*/ 4741334 w 15069147"/>
              <a:gd name="connsiteY21" fmla="*/ 674247 h 1348277"/>
              <a:gd name="connsiteX22" fmla="*/ 4741334 w 15069147"/>
              <a:gd name="connsiteY22" fmla="*/ 674247 h 1348277"/>
              <a:gd name="connsiteX23" fmla="*/ 4064000 w 15069147"/>
              <a:gd name="connsiteY23" fmla="*/ 1348277 h 1348277"/>
              <a:gd name="connsiteX24" fmla="*/ 4064000 w 15069147"/>
              <a:gd name="connsiteY24" fmla="*/ 1348277 h 1348277"/>
              <a:gd name="connsiteX25" fmla="*/ 3386667 w 15069147"/>
              <a:gd name="connsiteY25" fmla="*/ 674247 h 1348277"/>
              <a:gd name="connsiteX26" fmla="*/ 3386667 w 15069147"/>
              <a:gd name="connsiteY26" fmla="*/ 674247 h 1348277"/>
              <a:gd name="connsiteX27" fmla="*/ 2709333 w 15069147"/>
              <a:gd name="connsiteY27" fmla="*/ 218 h 1348277"/>
              <a:gd name="connsiteX28" fmla="*/ 2709333 w 15069147"/>
              <a:gd name="connsiteY28" fmla="*/ 218 h 1348277"/>
              <a:gd name="connsiteX29" fmla="*/ 2032000 w 15069147"/>
              <a:gd name="connsiteY29" fmla="*/ 674247 h 1348277"/>
              <a:gd name="connsiteX30" fmla="*/ 2032000 w 15069147"/>
              <a:gd name="connsiteY30" fmla="*/ 674247 h 1348277"/>
              <a:gd name="connsiteX31" fmla="*/ 1354667 w 15069147"/>
              <a:gd name="connsiteY31" fmla="*/ 1348277 h 1348277"/>
              <a:gd name="connsiteX32" fmla="*/ 0 w 15069147"/>
              <a:gd name="connsiteY32" fmla="*/ 1348277 h 1348277"/>
              <a:gd name="connsiteX0" fmla="*/ 15059371 w 15069145"/>
              <a:gd name="connsiteY0" fmla="*/ 1324494 h 1348277"/>
              <a:gd name="connsiteX1" fmla="*/ 14301408 w 15069145"/>
              <a:gd name="connsiteY1" fmla="*/ 1318684 h 1348277"/>
              <a:gd name="connsiteX2" fmla="*/ 12045536 w 15069145"/>
              <a:gd name="connsiteY2" fmla="*/ 1327513 h 1348277"/>
              <a:gd name="connsiteX3" fmla="*/ 11476688 w 15069145"/>
              <a:gd name="connsiteY3" fmla="*/ 635652 h 1348277"/>
              <a:gd name="connsiteX4" fmla="*/ 10837333 w 15069145"/>
              <a:gd name="connsiteY4" fmla="*/ 218 h 1348277"/>
              <a:gd name="connsiteX5" fmla="*/ 10160000 w 15069145"/>
              <a:gd name="connsiteY5" fmla="*/ 674247 h 1348277"/>
              <a:gd name="connsiteX6" fmla="*/ 10160000 w 15069145"/>
              <a:gd name="connsiteY6" fmla="*/ 674247 h 1348277"/>
              <a:gd name="connsiteX7" fmla="*/ 9482667 w 15069145"/>
              <a:gd name="connsiteY7" fmla="*/ 1348277 h 1348277"/>
              <a:gd name="connsiteX8" fmla="*/ 9482667 w 15069145"/>
              <a:gd name="connsiteY8" fmla="*/ 1348277 h 1348277"/>
              <a:gd name="connsiteX9" fmla="*/ 8805333 w 15069145"/>
              <a:gd name="connsiteY9" fmla="*/ 674247 h 1348277"/>
              <a:gd name="connsiteX10" fmla="*/ 8805333 w 15069145"/>
              <a:gd name="connsiteY10" fmla="*/ 674247 h 1348277"/>
              <a:gd name="connsiteX11" fmla="*/ 8128000 w 15069145"/>
              <a:gd name="connsiteY11" fmla="*/ 218 h 1348277"/>
              <a:gd name="connsiteX12" fmla="*/ 8128000 w 15069145"/>
              <a:gd name="connsiteY12" fmla="*/ 218 h 1348277"/>
              <a:gd name="connsiteX13" fmla="*/ 7450667 w 15069145"/>
              <a:gd name="connsiteY13" fmla="*/ 674247 h 1348277"/>
              <a:gd name="connsiteX14" fmla="*/ 7450667 w 15069145"/>
              <a:gd name="connsiteY14" fmla="*/ 674247 h 1348277"/>
              <a:gd name="connsiteX15" fmla="*/ 6773334 w 15069145"/>
              <a:gd name="connsiteY15" fmla="*/ 1348277 h 1348277"/>
              <a:gd name="connsiteX16" fmla="*/ 6773334 w 15069145"/>
              <a:gd name="connsiteY16" fmla="*/ 1348277 h 1348277"/>
              <a:gd name="connsiteX17" fmla="*/ 6096000 w 15069145"/>
              <a:gd name="connsiteY17" fmla="*/ 674247 h 1348277"/>
              <a:gd name="connsiteX18" fmla="*/ 6096000 w 15069145"/>
              <a:gd name="connsiteY18" fmla="*/ 674247 h 1348277"/>
              <a:gd name="connsiteX19" fmla="*/ 5418667 w 15069145"/>
              <a:gd name="connsiteY19" fmla="*/ 218 h 1348277"/>
              <a:gd name="connsiteX20" fmla="*/ 5418667 w 15069145"/>
              <a:gd name="connsiteY20" fmla="*/ 218 h 1348277"/>
              <a:gd name="connsiteX21" fmla="*/ 4741334 w 15069145"/>
              <a:gd name="connsiteY21" fmla="*/ 674247 h 1348277"/>
              <a:gd name="connsiteX22" fmla="*/ 4741334 w 15069145"/>
              <a:gd name="connsiteY22" fmla="*/ 674247 h 1348277"/>
              <a:gd name="connsiteX23" fmla="*/ 4064000 w 15069145"/>
              <a:gd name="connsiteY23" fmla="*/ 1348277 h 1348277"/>
              <a:gd name="connsiteX24" fmla="*/ 4064000 w 15069145"/>
              <a:gd name="connsiteY24" fmla="*/ 1348277 h 1348277"/>
              <a:gd name="connsiteX25" fmla="*/ 3386667 w 15069145"/>
              <a:gd name="connsiteY25" fmla="*/ 674247 h 1348277"/>
              <a:gd name="connsiteX26" fmla="*/ 3386667 w 15069145"/>
              <a:gd name="connsiteY26" fmla="*/ 674247 h 1348277"/>
              <a:gd name="connsiteX27" fmla="*/ 2709333 w 15069145"/>
              <a:gd name="connsiteY27" fmla="*/ 218 h 1348277"/>
              <a:gd name="connsiteX28" fmla="*/ 2709333 w 15069145"/>
              <a:gd name="connsiteY28" fmla="*/ 218 h 1348277"/>
              <a:gd name="connsiteX29" fmla="*/ 2032000 w 15069145"/>
              <a:gd name="connsiteY29" fmla="*/ 674247 h 1348277"/>
              <a:gd name="connsiteX30" fmla="*/ 2032000 w 15069145"/>
              <a:gd name="connsiteY30" fmla="*/ 674247 h 1348277"/>
              <a:gd name="connsiteX31" fmla="*/ 1354667 w 15069145"/>
              <a:gd name="connsiteY31" fmla="*/ 1348277 h 1348277"/>
              <a:gd name="connsiteX32" fmla="*/ 0 w 15069145"/>
              <a:gd name="connsiteY32" fmla="*/ 1348277 h 1348277"/>
              <a:gd name="connsiteX0" fmla="*/ 15059371 w 15069147"/>
              <a:gd name="connsiteY0" fmla="*/ 1324494 h 1348277"/>
              <a:gd name="connsiteX1" fmla="*/ 14301408 w 15069147"/>
              <a:gd name="connsiteY1" fmla="*/ 1318684 h 1348277"/>
              <a:gd name="connsiteX2" fmla="*/ 12045536 w 15069147"/>
              <a:gd name="connsiteY2" fmla="*/ 1327513 h 1348277"/>
              <a:gd name="connsiteX3" fmla="*/ 11476688 w 15069147"/>
              <a:gd name="connsiteY3" fmla="*/ 635652 h 1348277"/>
              <a:gd name="connsiteX4" fmla="*/ 10837333 w 15069147"/>
              <a:gd name="connsiteY4" fmla="*/ 218 h 1348277"/>
              <a:gd name="connsiteX5" fmla="*/ 10160000 w 15069147"/>
              <a:gd name="connsiteY5" fmla="*/ 674247 h 1348277"/>
              <a:gd name="connsiteX6" fmla="*/ 10160000 w 15069147"/>
              <a:gd name="connsiteY6" fmla="*/ 674247 h 1348277"/>
              <a:gd name="connsiteX7" fmla="*/ 9482667 w 15069147"/>
              <a:gd name="connsiteY7" fmla="*/ 1348277 h 1348277"/>
              <a:gd name="connsiteX8" fmla="*/ 9482667 w 15069147"/>
              <a:gd name="connsiteY8" fmla="*/ 1348277 h 1348277"/>
              <a:gd name="connsiteX9" fmla="*/ 8805333 w 15069147"/>
              <a:gd name="connsiteY9" fmla="*/ 674247 h 1348277"/>
              <a:gd name="connsiteX10" fmla="*/ 8805333 w 15069147"/>
              <a:gd name="connsiteY10" fmla="*/ 674247 h 1348277"/>
              <a:gd name="connsiteX11" fmla="*/ 8128000 w 15069147"/>
              <a:gd name="connsiteY11" fmla="*/ 218 h 1348277"/>
              <a:gd name="connsiteX12" fmla="*/ 8128000 w 15069147"/>
              <a:gd name="connsiteY12" fmla="*/ 218 h 1348277"/>
              <a:gd name="connsiteX13" fmla="*/ 7450667 w 15069147"/>
              <a:gd name="connsiteY13" fmla="*/ 674247 h 1348277"/>
              <a:gd name="connsiteX14" fmla="*/ 7450667 w 15069147"/>
              <a:gd name="connsiteY14" fmla="*/ 674247 h 1348277"/>
              <a:gd name="connsiteX15" fmla="*/ 6773334 w 15069147"/>
              <a:gd name="connsiteY15" fmla="*/ 1348277 h 1348277"/>
              <a:gd name="connsiteX16" fmla="*/ 6773334 w 15069147"/>
              <a:gd name="connsiteY16" fmla="*/ 1348277 h 1348277"/>
              <a:gd name="connsiteX17" fmla="*/ 6096000 w 15069147"/>
              <a:gd name="connsiteY17" fmla="*/ 674247 h 1348277"/>
              <a:gd name="connsiteX18" fmla="*/ 6096000 w 15069147"/>
              <a:gd name="connsiteY18" fmla="*/ 674247 h 1348277"/>
              <a:gd name="connsiteX19" fmla="*/ 5418667 w 15069147"/>
              <a:gd name="connsiteY19" fmla="*/ 218 h 1348277"/>
              <a:gd name="connsiteX20" fmla="*/ 5418667 w 15069147"/>
              <a:gd name="connsiteY20" fmla="*/ 218 h 1348277"/>
              <a:gd name="connsiteX21" fmla="*/ 4741334 w 15069147"/>
              <a:gd name="connsiteY21" fmla="*/ 674247 h 1348277"/>
              <a:gd name="connsiteX22" fmla="*/ 4741334 w 15069147"/>
              <a:gd name="connsiteY22" fmla="*/ 674247 h 1348277"/>
              <a:gd name="connsiteX23" fmla="*/ 4064000 w 15069147"/>
              <a:gd name="connsiteY23" fmla="*/ 1348277 h 1348277"/>
              <a:gd name="connsiteX24" fmla="*/ 4064000 w 15069147"/>
              <a:gd name="connsiteY24" fmla="*/ 1348277 h 1348277"/>
              <a:gd name="connsiteX25" fmla="*/ 3386667 w 15069147"/>
              <a:gd name="connsiteY25" fmla="*/ 674247 h 1348277"/>
              <a:gd name="connsiteX26" fmla="*/ 3386667 w 15069147"/>
              <a:gd name="connsiteY26" fmla="*/ 674247 h 1348277"/>
              <a:gd name="connsiteX27" fmla="*/ 2709333 w 15069147"/>
              <a:gd name="connsiteY27" fmla="*/ 218 h 1348277"/>
              <a:gd name="connsiteX28" fmla="*/ 2709333 w 15069147"/>
              <a:gd name="connsiteY28" fmla="*/ 218 h 1348277"/>
              <a:gd name="connsiteX29" fmla="*/ 2032000 w 15069147"/>
              <a:gd name="connsiteY29" fmla="*/ 674247 h 1348277"/>
              <a:gd name="connsiteX30" fmla="*/ 2032000 w 15069147"/>
              <a:gd name="connsiteY30" fmla="*/ 674247 h 1348277"/>
              <a:gd name="connsiteX31" fmla="*/ 1354667 w 15069147"/>
              <a:gd name="connsiteY31" fmla="*/ 1348277 h 1348277"/>
              <a:gd name="connsiteX32" fmla="*/ 0 w 15069147"/>
              <a:gd name="connsiteY32" fmla="*/ 1348277 h 1348277"/>
              <a:gd name="connsiteX0" fmla="*/ 15059371 w 15069145"/>
              <a:gd name="connsiteY0" fmla="*/ 1324494 h 1348277"/>
              <a:gd name="connsiteX1" fmla="*/ 14301408 w 15069145"/>
              <a:gd name="connsiteY1" fmla="*/ 1318684 h 1348277"/>
              <a:gd name="connsiteX2" fmla="*/ 12045536 w 15069145"/>
              <a:gd name="connsiteY2" fmla="*/ 1327513 h 1348277"/>
              <a:gd name="connsiteX3" fmla="*/ 11476688 w 15069145"/>
              <a:gd name="connsiteY3" fmla="*/ 635652 h 1348277"/>
              <a:gd name="connsiteX4" fmla="*/ 10837333 w 15069145"/>
              <a:gd name="connsiteY4" fmla="*/ 218 h 1348277"/>
              <a:gd name="connsiteX5" fmla="*/ 10160000 w 15069145"/>
              <a:gd name="connsiteY5" fmla="*/ 674247 h 1348277"/>
              <a:gd name="connsiteX6" fmla="*/ 10160000 w 15069145"/>
              <a:gd name="connsiteY6" fmla="*/ 674247 h 1348277"/>
              <a:gd name="connsiteX7" fmla="*/ 9482667 w 15069145"/>
              <a:gd name="connsiteY7" fmla="*/ 1348277 h 1348277"/>
              <a:gd name="connsiteX8" fmla="*/ 9482667 w 15069145"/>
              <a:gd name="connsiteY8" fmla="*/ 1348277 h 1348277"/>
              <a:gd name="connsiteX9" fmla="*/ 8805333 w 15069145"/>
              <a:gd name="connsiteY9" fmla="*/ 674247 h 1348277"/>
              <a:gd name="connsiteX10" fmla="*/ 8805333 w 15069145"/>
              <a:gd name="connsiteY10" fmla="*/ 674247 h 1348277"/>
              <a:gd name="connsiteX11" fmla="*/ 8128000 w 15069145"/>
              <a:gd name="connsiteY11" fmla="*/ 218 h 1348277"/>
              <a:gd name="connsiteX12" fmla="*/ 8128000 w 15069145"/>
              <a:gd name="connsiteY12" fmla="*/ 218 h 1348277"/>
              <a:gd name="connsiteX13" fmla="*/ 7450667 w 15069145"/>
              <a:gd name="connsiteY13" fmla="*/ 674247 h 1348277"/>
              <a:gd name="connsiteX14" fmla="*/ 7450667 w 15069145"/>
              <a:gd name="connsiteY14" fmla="*/ 674247 h 1348277"/>
              <a:gd name="connsiteX15" fmla="*/ 6773334 w 15069145"/>
              <a:gd name="connsiteY15" fmla="*/ 1348277 h 1348277"/>
              <a:gd name="connsiteX16" fmla="*/ 6773334 w 15069145"/>
              <a:gd name="connsiteY16" fmla="*/ 1348277 h 1348277"/>
              <a:gd name="connsiteX17" fmla="*/ 6096000 w 15069145"/>
              <a:gd name="connsiteY17" fmla="*/ 674247 h 1348277"/>
              <a:gd name="connsiteX18" fmla="*/ 6096000 w 15069145"/>
              <a:gd name="connsiteY18" fmla="*/ 674247 h 1348277"/>
              <a:gd name="connsiteX19" fmla="*/ 5418667 w 15069145"/>
              <a:gd name="connsiteY19" fmla="*/ 218 h 1348277"/>
              <a:gd name="connsiteX20" fmla="*/ 5418667 w 15069145"/>
              <a:gd name="connsiteY20" fmla="*/ 218 h 1348277"/>
              <a:gd name="connsiteX21" fmla="*/ 4741334 w 15069145"/>
              <a:gd name="connsiteY21" fmla="*/ 674247 h 1348277"/>
              <a:gd name="connsiteX22" fmla="*/ 4741334 w 15069145"/>
              <a:gd name="connsiteY22" fmla="*/ 674247 h 1348277"/>
              <a:gd name="connsiteX23" fmla="*/ 4064000 w 15069145"/>
              <a:gd name="connsiteY23" fmla="*/ 1348277 h 1348277"/>
              <a:gd name="connsiteX24" fmla="*/ 4064000 w 15069145"/>
              <a:gd name="connsiteY24" fmla="*/ 1348277 h 1348277"/>
              <a:gd name="connsiteX25" fmla="*/ 3386667 w 15069145"/>
              <a:gd name="connsiteY25" fmla="*/ 674247 h 1348277"/>
              <a:gd name="connsiteX26" fmla="*/ 3386667 w 15069145"/>
              <a:gd name="connsiteY26" fmla="*/ 674247 h 1348277"/>
              <a:gd name="connsiteX27" fmla="*/ 2709333 w 15069145"/>
              <a:gd name="connsiteY27" fmla="*/ 218 h 1348277"/>
              <a:gd name="connsiteX28" fmla="*/ 2709333 w 15069145"/>
              <a:gd name="connsiteY28" fmla="*/ 218 h 1348277"/>
              <a:gd name="connsiteX29" fmla="*/ 2032000 w 15069145"/>
              <a:gd name="connsiteY29" fmla="*/ 674247 h 1348277"/>
              <a:gd name="connsiteX30" fmla="*/ 2032000 w 15069145"/>
              <a:gd name="connsiteY30" fmla="*/ 674247 h 1348277"/>
              <a:gd name="connsiteX31" fmla="*/ 1354667 w 15069145"/>
              <a:gd name="connsiteY31" fmla="*/ 1348277 h 1348277"/>
              <a:gd name="connsiteX32" fmla="*/ 0 w 15069145"/>
              <a:gd name="connsiteY32" fmla="*/ 1348277 h 1348277"/>
              <a:gd name="connsiteX0" fmla="*/ 15059371 w 15069147"/>
              <a:gd name="connsiteY0" fmla="*/ 1324494 h 1348277"/>
              <a:gd name="connsiteX1" fmla="*/ 14301408 w 15069147"/>
              <a:gd name="connsiteY1" fmla="*/ 1318684 h 1348277"/>
              <a:gd name="connsiteX2" fmla="*/ 12045536 w 15069147"/>
              <a:gd name="connsiteY2" fmla="*/ 1327513 h 1348277"/>
              <a:gd name="connsiteX3" fmla="*/ 11476688 w 15069147"/>
              <a:gd name="connsiteY3" fmla="*/ 635652 h 1348277"/>
              <a:gd name="connsiteX4" fmla="*/ 10837333 w 15069147"/>
              <a:gd name="connsiteY4" fmla="*/ 218 h 1348277"/>
              <a:gd name="connsiteX5" fmla="*/ 10160000 w 15069147"/>
              <a:gd name="connsiteY5" fmla="*/ 674247 h 1348277"/>
              <a:gd name="connsiteX6" fmla="*/ 10160000 w 15069147"/>
              <a:gd name="connsiteY6" fmla="*/ 674247 h 1348277"/>
              <a:gd name="connsiteX7" fmla="*/ 9482667 w 15069147"/>
              <a:gd name="connsiteY7" fmla="*/ 1348277 h 1348277"/>
              <a:gd name="connsiteX8" fmla="*/ 9482667 w 15069147"/>
              <a:gd name="connsiteY8" fmla="*/ 1348277 h 1348277"/>
              <a:gd name="connsiteX9" fmla="*/ 8805333 w 15069147"/>
              <a:gd name="connsiteY9" fmla="*/ 674247 h 1348277"/>
              <a:gd name="connsiteX10" fmla="*/ 8805333 w 15069147"/>
              <a:gd name="connsiteY10" fmla="*/ 674247 h 1348277"/>
              <a:gd name="connsiteX11" fmla="*/ 8128000 w 15069147"/>
              <a:gd name="connsiteY11" fmla="*/ 218 h 1348277"/>
              <a:gd name="connsiteX12" fmla="*/ 8128000 w 15069147"/>
              <a:gd name="connsiteY12" fmla="*/ 218 h 1348277"/>
              <a:gd name="connsiteX13" fmla="*/ 7450667 w 15069147"/>
              <a:gd name="connsiteY13" fmla="*/ 674247 h 1348277"/>
              <a:gd name="connsiteX14" fmla="*/ 7450667 w 15069147"/>
              <a:gd name="connsiteY14" fmla="*/ 674247 h 1348277"/>
              <a:gd name="connsiteX15" fmla="*/ 6773334 w 15069147"/>
              <a:gd name="connsiteY15" fmla="*/ 1348277 h 1348277"/>
              <a:gd name="connsiteX16" fmla="*/ 6773334 w 15069147"/>
              <a:gd name="connsiteY16" fmla="*/ 1348277 h 1348277"/>
              <a:gd name="connsiteX17" fmla="*/ 6096000 w 15069147"/>
              <a:gd name="connsiteY17" fmla="*/ 674247 h 1348277"/>
              <a:gd name="connsiteX18" fmla="*/ 6096000 w 15069147"/>
              <a:gd name="connsiteY18" fmla="*/ 674247 h 1348277"/>
              <a:gd name="connsiteX19" fmla="*/ 5418667 w 15069147"/>
              <a:gd name="connsiteY19" fmla="*/ 218 h 1348277"/>
              <a:gd name="connsiteX20" fmla="*/ 5418667 w 15069147"/>
              <a:gd name="connsiteY20" fmla="*/ 218 h 1348277"/>
              <a:gd name="connsiteX21" fmla="*/ 4741334 w 15069147"/>
              <a:gd name="connsiteY21" fmla="*/ 674247 h 1348277"/>
              <a:gd name="connsiteX22" fmla="*/ 4741334 w 15069147"/>
              <a:gd name="connsiteY22" fmla="*/ 674247 h 1348277"/>
              <a:gd name="connsiteX23" fmla="*/ 4064000 w 15069147"/>
              <a:gd name="connsiteY23" fmla="*/ 1348277 h 1348277"/>
              <a:gd name="connsiteX24" fmla="*/ 4064000 w 15069147"/>
              <a:gd name="connsiteY24" fmla="*/ 1348277 h 1348277"/>
              <a:gd name="connsiteX25" fmla="*/ 3386667 w 15069147"/>
              <a:gd name="connsiteY25" fmla="*/ 674247 h 1348277"/>
              <a:gd name="connsiteX26" fmla="*/ 3386667 w 15069147"/>
              <a:gd name="connsiteY26" fmla="*/ 674247 h 1348277"/>
              <a:gd name="connsiteX27" fmla="*/ 2709333 w 15069147"/>
              <a:gd name="connsiteY27" fmla="*/ 218 h 1348277"/>
              <a:gd name="connsiteX28" fmla="*/ 2709333 w 15069147"/>
              <a:gd name="connsiteY28" fmla="*/ 218 h 1348277"/>
              <a:gd name="connsiteX29" fmla="*/ 2032000 w 15069147"/>
              <a:gd name="connsiteY29" fmla="*/ 674247 h 1348277"/>
              <a:gd name="connsiteX30" fmla="*/ 2032000 w 15069147"/>
              <a:gd name="connsiteY30" fmla="*/ 674247 h 1348277"/>
              <a:gd name="connsiteX31" fmla="*/ 1354667 w 15069147"/>
              <a:gd name="connsiteY31" fmla="*/ 1348277 h 1348277"/>
              <a:gd name="connsiteX32" fmla="*/ 0 w 15069147"/>
              <a:gd name="connsiteY32" fmla="*/ 1348277 h 1348277"/>
              <a:gd name="connsiteX0" fmla="*/ 14871007 w 14934751"/>
              <a:gd name="connsiteY0" fmla="*/ 1324494 h 1348277"/>
              <a:gd name="connsiteX1" fmla="*/ 14301408 w 14934751"/>
              <a:gd name="connsiteY1" fmla="*/ 1318684 h 1348277"/>
              <a:gd name="connsiteX2" fmla="*/ 12045536 w 14934751"/>
              <a:gd name="connsiteY2" fmla="*/ 1327513 h 1348277"/>
              <a:gd name="connsiteX3" fmla="*/ 11476688 w 14934751"/>
              <a:gd name="connsiteY3" fmla="*/ 635652 h 1348277"/>
              <a:gd name="connsiteX4" fmla="*/ 10837333 w 14934751"/>
              <a:gd name="connsiteY4" fmla="*/ 218 h 1348277"/>
              <a:gd name="connsiteX5" fmla="*/ 10160000 w 14934751"/>
              <a:gd name="connsiteY5" fmla="*/ 674247 h 1348277"/>
              <a:gd name="connsiteX6" fmla="*/ 10160000 w 14934751"/>
              <a:gd name="connsiteY6" fmla="*/ 674247 h 1348277"/>
              <a:gd name="connsiteX7" fmla="*/ 9482667 w 14934751"/>
              <a:gd name="connsiteY7" fmla="*/ 1348277 h 1348277"/>
              <a:gd name="connsiteX8" fmla="*/ 9482667 w 14934751"/>
              <a:gd name="connsiteY8" fmla="*/ 1348277 h 1348277"/>
              <a:gd name="connsiteX9" fmla="*/ 8805333 w 14934751"/>
              <a:gd name="connsiteY9" fmla="*/ 674247 h 1348277"/>
              <a:gd name="connsiteX10" fmla="*/ 8805333 w 14934751"/>
              <a:gd name="connsiteY10" fmla="*/ 674247 h 1348277"/>
              <a:gd name="connsiteX11" fmla="*/ 8128000 w 14934751"/>
              <a:gd name="connsiteY11" fmla="*/ 218 h 1348277"/>
              <a:gd name="connsiteX12" fmla="*/ 8128000 w 14934751"/>
              <a:gd name="connsiteY12" fmla="*/ 218 h 1348277"/>
              <a:gd name="connsiteX13" fmla="*/ 7450667 w 14934751"/>
              <a:gd name="connsiteY13" fmla="*/ 674247 h 1348277"/>
              <a:gd name="connsiteX14" fmla="*/ 7450667 w 14934751"/>
              <a:gd name="connsiteY14" fmla="*/ 674247 h 1348277"/>
              <a:gd name="connsiteX15" fmla="*/ 6773334 w 14934751"/>
              <a:gd name="connsiteY15" fmla="*/ 1348277 h 1348277"/>
              <a:gd name="connsiteX16" fmla="*/ 6773334 w 14934751"/>
              <a:gd name="connsiteY16" fmla="*/ 1348277 h 1348277"/>
              <a:gd name="connsiteX17" fmla="*/ 6096000 w 14934751"/>
              <a:gd name="connsiteY17" fmla="*/ 674247 h 1348277"/>
              <a:gd name="connsiteX18" fmla="*/ 6096000 w 14934751"/>
              <a:gd name="connsiteY18" fmla="*/ 674247 h 1348277"/>
              <a:gd name="connsiteX19" fmla="*/ 5418667 w 14934751"/>
              <a:gd name="connsiteY19" fmla="*/ 218 h 1348277"/>
              <a:gd name="connsiteX20" fmla="*/ 5418667 w 14934751"/>
              <a:gd name="connsiteY20" fmla="*/ 218 h 1348277"/>
              <a:gd name="connsiteX21" fmla="*/ 4741334 w 14934751"/>
              <a:gd name="connsiteY21" fmla="*/ 674247 h 1348277"/>
              <a:gd name="connsiteX22" fmla="*/ 4741334 w 14934751"/>
              <a:gd name="connsiteY22" fmla="*/ 674247 h 1348277"/>
              <a:gd name="connsiteX23" fmla="*/ 4064000 w 14934751"/>
              <a:gd name="connsiteY23" fmla="*/ 1348277 h 1348277"/>
              <a:gd name="connsiteX24" fmla="*/ 4064000 w 14934751"/>
              <a:gd name="connsiteY24" fmla="*/ 1348277 h 1348277"/>
              <a:gd name="connsiteX25" fmla="*/ 3386667 w 14934751"/>
              <a:gd name="connsiteY25" fmla="*/ 674247 h 1348277"/>
              <a:gd name="connsiteX26" fmla="*/ 3386667 w 14934751"/>
              <a:gd name="connsiteY26" fmla="*/ 674247 h 1348277"/>
              <a:gd name="connsiteX27" fmla="*/ 2709333 w 14934751"/>
              <a:gd name="connsiteY27" fmla="*/ 218 h 1348277"/>
              <a:gd name="connsiteX28" fmla="*/ 2709333 w 14934751"/>
              <a:gd name="connsiteY28" fmla="*/ 218 h 1348277"/>
              <a:gd name="connsiteX29" fmla="*/ 2032000 w 14934751"/>
              <a:gd name="connsiteY29" fmla="*/ 674247 h 1348277"/>
              <a:gd name="connsiteX30" fmla="*/ 2032000 w 14934751"/>
              <a:gd name="connsiteY30" fmla="*/ 674247 h 1348277"/>
              <a:gd name="connsiteX31" fmla="*/ 1354667 w 14934751"/>
              <a:gd name="connsiteY31" fmla="*/ 1348277 h 1348277"/>
              <a:gd name="connsiteX32" fmla="*/ 0 w 14934751"/>
              <a:gd name="connsiteY32" fmla="*/ 1348277 h 1348277"/>
              <a:gd name="connsiteX0" fmla="*/ 14891936 w 14947589"/>
              <a:gd name="connsiteY0" fmla="*/ 1324494 h 1348277"/>
              <a:gd name="connsiteX1" fmla="*/ 14301408 w 14947589"/>
              <a:gd name="connsiteY1" fmla="*/ 1318684 h 1348277"/>
              <a:gd name="connsiteX2" fmla="*/ 12045536 w 14947589"/>
              <a:gd name="connsiteY2" fmla="*/ 1327513 h 1348277"/>
              <a:gd name="connsiteX3" fmla="*/ 11476688 w 14947589"/>
              <a:gd name="connsiteY3" fmla="*/ 635652 h 1348277"/>
              <a:gd name="connsiteX4" fmla="*/ 10837333 w 14947589"/>
              <a:gd name="connsiteY4" fmla="*/ 218 h 1348277"/>
              <a:gd name="connsiteX5" fmla="*/ 10160000 w 14947589"/>
              <a:gd name="connsiteY5" fmla="*/ 674247 h 1348277"/>
              <a:gd name="connsiteX6" fmla="*/ 10160000 w 14947589"/>
              <a:gd name="connsiteY6" fmla="*/ 674247 h 1348277"/>
              <a:gd name="connsiteX7" fmla="*/ 9482667 w 14947589"/>
              <a:gd name="connsiteY7" fmla="*/ 1348277 h 1348277"/>
              <a:gd name="connsiteX8" fmla="*/ 9482667 w 14947589"/>
              <a:gd name="connsiteY8" fmla="*/ 1348277 h 1348277"/>
              <a:gd name="connsiteX9" fmla="*/ 8805333 w 14947589"/>
              <a:gd name="connsiteY9" fmla="*/ 674247 h 1348277"/>
              <a:gd name="connsiteX10" fmla="*/ 8805333 w 14947589"/>
              <a:gd name="connsiteY10" fmla="*/ 674247 h 1348277"/>
              <a:gd name="connsiteX11" fmla="*/ 8128000 w 14947589"/>
              <a:gd name="connsiteY11" fmla="*/ 218 h 1348277"/>
              <a:gd name="connsiteX12" fmla="*/ 8128000 w 14947589"/>
              <a:gd name="connsiteY12" fmla="*/ 218 h 1348277"/>
              <a:gd name="connsiteX13" fmla="*/ 7450667 w 14947589"/>
              <a:gd name="connsiteY13" fmla="*/ 674247 h 1348277"/>
              <a:gd name="connsiteX14" fmla="*/ 7450667 w 14947589"/>
              <a:gd name="connsiteY14" fmla="*/ 674247 h 1348277"/>
              <a:gd name="connsiteX15" fmla="*/ 6773334 w 14947589"/>
              <a:gd name="connsiteY15" fmla="*/ 1348277 h 1348277"/>
              <a:gd name="connsiteX16" fmla="*/ 6773334 w 14947589"/>
              <a:gd name="connsiteY16" fmla="*/ 1348277 h 1348277"/>
              <a:gd name="connsiteX17" fmla="*/ 6096000 w 14947589"/>
              <a:gd name="connsiteY17" fmla="*/ 674247 h 1348277"/>
              <a:gd name="connsiteX18" fmla="*/ 6096000 w 14947589"/>
              <a:gd name="connsiteY18" fmla="*/ 674247 h 1348277"/>
              <a:gd name="connsiteX19" fmla="*/ 5418667 w 14947589"/>
              <a:gd name="connsiteY19" fmla="*/ 218 h 1348277"/>
              <a:gd name="connsiteX20" fmla="*/ 5418667 w 14947589"/>
              <a:gd name="connsiteY20" fmla="*/ 218 h 1348277"/>
              <a:gd name="connsiteX21" fmla="*/ 4741334 w 14947589"/>
              <a:gd name="connsiteY21" fmla="*/ 674247 h 1348277"/>
              <a:gd name="connsiteX22" fmla="*/ 4741334 w 14947589"/>
              <a:gd name="connsiteY22" fmla="*/ 674247 h 1348277"/>
              <a:gd name="connsiteX23" fmla="*/ 4064000 w 14947589"/>
              <a:gd name="connsiteY23" fmla="*/ 1348277 h 1348277"/>
              <a:gd name="connsiteX24" fmla="*/ 4064000 w 14947589"/>
              <a:gd name="connsiteY24" fmla="*/ 1348277 h 1348277"/>
              <a:gd name="connsiteX25" fmla="*/ 3386667 w 14947589"/>
              <a:gd name="connsiteY25" fmla="*/ 674247 h 1348277"/>
              <a:gd name="connsiteX26" fmla="*/ 3386667 w 14947589"/>
              <a:gd name="connsiteY26" fmla="*/ 674247 h 1348277"/>
              <a:gd name="connsiteX27" fmla="*/ 2709333 w 14947589"/>
              <a:gd name="connsiteY27" fmla="*/ 218 h 1348277"/>
              <a:gd name="connsiteX28" fmla="*/ 2709333 w 14947589"/>
              <a:gd name="connsiteY28" fmla="*/ 218 h 1348277"/>
              <a:gd name="connsiteX29" fmla="*/ 2032000 w 14947589"/>
              <a:gd name="connsiteY29" fmla="*/ 674247 h 1348277"/>
              <a:gd name="connsiteX30" fmla="*/ 2032000 w 14947589"/>
              <a:gd name="connsiteY30" fmla="*/ 674247 h 1348277"/>
              <a:gd name="connsiteX31" fmla="*/ 1354667 w 14947589"/>
              <a:gd name="connsiteY31" fmla="*/ 1348277 h 1348277"/>
              <a:gd name="connsiteX32" fmla="*/ 0 w 14947589"/>
              <a:gd name="connsiteY32" fmla="*/ 1348277 h 1348277"/>
              <a:gd name="connsiteX0" fmla="*/ 14724502 w 14856597"/>
              <a:gd name="connsiteY0" fmla="*/ 1335784 h 1348277"/>
              <a:gd name="connsiteX1" fmla="*/ 14301408 w 14856597"/>
              <a:gd name="connsiteY1" fmla="*/ 1318684 h 1348277"/>
              <a:gd name="connsiteX2" fmla="*/ 12045536 w 14856597"/>
              <a:gd name="connsiteY2" fmla="*/ 1327513 h 1348277"/>
              <a:gd name="connsiteX3" fmla="*/ 11476688 w 14856597"/>
              <a:gd name="connsiteY3" fmla="*/ 635652 h 1348277"/>
              <a:gd name="connsiteX4" fmla="*/ 10837333 w 14856597"/>
              <a:gd name="connsiteY4" fmla="*/ 218 h 1348277"/>
              <a:gd name="connsiteX5" fmla="*/ 10160000 w 14856597"/>
              <a:gd name="connsiteY5" fmla="*/ 674247 h 1348277"/>
              <a:gd name="connsiteX6" fmla="*/ 10160000 w 14856597"/>
              <a:gd name="connsiteY6" fmla="*/ 674247 h 1348277"/>
              <a:gd name="connsiteX7" fmla="*/ 9482667 w 14856597"/>
              <a:gd name="connsiteY7" fmla="*/ 1348277 h 1348277"/>
              <a:gd name="connsiteX8" fmla="*/ 9482667 w 14856597"/>
              <a:gd name="connsiteY8" fmla="*/ 1348277 h 1348277"/>
              <a:gd name="connsiteX9" fmla="*/ 8805333 w 14856597"/>
              <a:gd name="connsiteY9" fmla="*/ 674247 h 1348277"/>
              <a:gd name="connsiteX10" fmla="*/ 8805333 w 14856597"/>
              <a:gd name="connsiteY10" fmla="*/ 674247 h 1348277"/>
              <a:gd name="connsiteX11" fmla="*/ 8128000 w 14856597"/>
              <a:gd name="connsiteY11" fmla="*/ 218 h 1348277"/>
              <a:gd name="connsiteX12" fmla="*/ 8128000 w 14856597"/>
              <a:gd name="connsiteY12" fmla="*/ 218 h 1348277"/>
              <a:gd name="connsiteX13" fmla="*/ 7450667 w 14856597"/>
              <a:gd name="connsiteY13" fmla="*/ 674247 h 1348277"/>
              <a:gd name="connsiteX14" fmla="*/ 7450667 w 14856597"/>
              <a:gd name="connsiteY14" fmla="*/ 674247 h 1348277"/>
              <a:gd name="connsiteX15" fmla="*/ 6773334 w 14856597"/>
              <a:gd name="connsiteY15" fmla="*/ 1348277 h 1348277"/>
              <a:gd name="connsiteX16" fmla="*/ 6773334 w 14856597"/>
              <a:gd name="connsiteY16" fmla="*/ 1348277 h 1348277"/>
              <a:gd name="connsiteX17" fmla="*/ 6096000 w 14856597"/>
              <a:gd name="connsiteY17" fmla="*/ 674247 h 1348277"/>
              <a:gd name="connsiteX18" fmla="*/ 6096000 w 14856597"/>
              <a:gd name="connsiteY18" fmla="*/ 674247 h 1348277"/>
              <a:gd name="connsiteX19" fmla="*/ 5418667 w 14856597"/>
              <a:gd name="connsiteY19" fmla="*/ 218 h 1348277"/>
              <a:gd name="connsiteX20" fmla="*/ 5418667 w 14856597"/>
              <a:gd name="connsiteY20" fmla="*/ 218 h 1348277"/>
              <a:gd name="connsiteX21" fmla="*/ 4741334 w 14856597"/>
              <a:gd name="connsiteY21" fmla="*/ 674247 h 1348277"/>
              <a:gd name="connsiteX22" fmla="*/ 4741334 w 14856597"/>
              <a:gd name="connsiteY22" fmla="*/ 674247 h 1348277"/>
              <a:gd name="connsiteX23" fmla="*/ 4064000 w 14856597"/>
              <a:gd name="connsiteY23" fmla="*/ 1348277 h 1348277"/>
              <a:gd name="connsiteX24" fmla="*/ 4064000 w 14856597"/>
              <a:gd name="connsiteY24" fmla="*/ 1348277 h 1348277"/>
              <a:gd name="connsiteX25" fmla="*/ 3386667 w 14856597"/>
              <a:gd name="connsiteY25" fmla="*/ 674247 h 1348277"/>
              <a:gd name="connsiteX26" fmla="*/ 3386667 w 14856597"/>
              <a:gd name="connsiteY26" fmla="*/ 674247 h 1348277"/>
              <a:gd name="connsiteX27" fmla="*/ 2709333 w 14856597"/>
              <a:gd name="connsiteY27" fmla="*/ 218 h 1348277"/>
              <a:gd name="connsiteX28" fmla="*/ 2709333 w 14856597"/>
              <a:gd name="connsiteY28" fmla="*/ 218 h 1348277"/>
              <a:gd name="connsiteX29" fmla="*/ 2032000 w 14856597"/>
              <a:gd name="connsiteY29" fmla="*/ 674247 h 1348277"/>
              <a:gd name="connsiteX30" fmla="*/ 2032000 w 14856597"/>
              <a:gd name="connsiteY30" fmla="*/ 674247 h 1348277"/>
              <a:gd name="connsiteX31" fmla="*/ 1354667 w 14856597"/>
              <a:gd name="connsiteY31" fmla="*/ 1348277 h 1348277"/>
              <a:gd name="connsiteX32" fmla="*/ 0 w 14856597"/>
              <a:gd name="connsiteY32" fmla="*/ 1348277 h 1348277"/>
              <a:gd name="connsiteX0" fmla="*/ 14801243 w 14895143"/>
              <a:gd name="connsiteY0" fmla="*/ 1273694 h 1348277"/>
              <a:gd name="connsiteX1" fmla="*/ 14301408 w 14895143"/>
              <a:gd name="connsiteY1" fmla="*/ 1318684 h 1348277"/>
              <a:gd name="connsiteX2" fmla="*/ 12045536 w 14895143"/>
              <a:gd name="connsiteY2" fmla="*/ 1327513 h 1348277"/>
              <a:gd name="connsiteX3" fmla="*/ 11476688 w 14895143"/>
              <a:gd name="connsiteY3" fmla="*/ 635652 h 1348277"/>
              <a:gd name="connsiteX4" fmla="*/ 10837333 w 14895143"/>
              <a:gd name="connsiteY4" fmla="*/ 218 h 1348277"/>
              <a:gd name="connsiteX5" fmla="*/ 10160000 w 14895143"/>
              <a:gd name="connsiteY5" fmla="*/ 674247 h 1348277"/>
              <a:gd name="connsiteX6" fmla="*/ 10160000 w 14895143"/>
              <a:gd name="connsiteY6" fmla="*/ 674247 h 1348277"/>
              <a:gd name="connsiteX7" fmla="*/ 9482667 w 14895143"/>
              <a:gd name="connsiteY7" fmla="*/ 1348277 h 1348277"/>
              <a:gd name="connsiteX8" fmla="*/ 9482667 w 14895143"/>
              <a:gd name="connsiteY8" fmla="*/ 1348277 h 1348277"/>
              <a:gd name="connsiteX9" fmla="*/ 8805333 w 14895143"/>
              <a:gd name="connsiteY9" fmla="*/ 674247 h 1348277"/>
              <a:gd name="connsiteX10" fmla="*/ 8805333 w 14895143"/>
              <a:gd name="connsiteY10" fmla="*/ 674247 h 1348277"/>
              <a:gd name="connsiteX11" fmla="*/ 8128000 w 14895143"/>
              <a:gd name="connsiteY11" fmla="*/ 218 h 1348277"/>
              <a:gd name="connsiteX12" fmla="*/ 8128000 w 14895143"/>
              <a:gd name="connsiteY12" fmla="*/ 218 h 1348277"/>
              <a:gd name="connsiteX13" fmla="*/ 7450667 w 14895143"/>
              <a:gd name="connsiteY13" fmla="*/ 674247 h 1348277"/>
              <a:gd name="connsiteX14" fmla="*/ 7450667 w 14895143"/>
              <a:gd name="connsiteY14" fmla="*/ 674247 h 1348277"/>
              <a:gd name="connsiteX15" fmla="*/ 6773334 w 14895143"/>
              <a:gd name="connsiteY15" fmla="*/ 1348277 h 1348277"/>
              <a:gd name="connsiteX16" fmla="*/ 6773334 w 14895143"/>
              <a:gd name="connsiteY16" fmla="*/ 1348277 h 1348277"/>
              <a:gd name="connsiteX17" fmla="*/ 6096000 w 14895143"/>
              <a:gd name="connsiteY17" fmla="*/ 674247 h 1348277"/>
              <a:gd name="connsiteX18" fmla="*/ 6096000 w 14895143"/>
              <a:gd name="connsiteY18" fmla="*/ 674247 h 1348277"/>
              <a:gd name="connsiteX19" fmla="*/ 5418667 w 14895143"/>
              <a:gd name="connsiteY19" fmla="*/ 218 h 1348277"/>
              <a:gd name="connsiteX20" fmla="*/ 5418667 w 14895143"/>
              <a:gd name="connsiteY20" fmla="*/ 218 h 1348277"/>
              <a:gd name="connsiteX21" fmla="*/ 4741334 w 14895143"/>
              <a:gd name="connsiteY21" fmla="*/ 674247 h 1348277"/>
              <a:gd name="connsiteX22" fmla="*/ 4741334 w 14895143"/>
              <a:gd name="connsiteY22" fmla="*/ 674247 h 1348277"/>
              <a:gd name="connsiteX23" fmla="*/ 4064000 w 14895143"/>
              <a:gd name="connsiteY23" fmla="*/ 1348277 h 1348277"/>
              <a:gd name="connsiteX24" fmla="*/ 4064000 w 14895143"/>
              <a:gd name="connsiteY24" fmla="*/ 1348277 h 1348277"/>
              <a:gd name="connsiteX25" fmla="*/ 3386667 w 14895143"/>
              <a:gd name="connsiteY25" fmla="*/ 674247 h 1348277"/>
              <a:gd name="connsiteX26" fmla="*/ 3386667 w 14895143"/>
              <a:gd name="connsiteY26" fmla="*/ 674247 h 1348277"/>
              <a:gd name="connsiteX27" fmla="*/ 2709333 w 14895143"/>
              <a:gd name="connsiteY27" fmla="*/ 218 h 1348277"/>
              <a:gd name="connsiteX28" fmla="*/ 2709333 w 14895143"/>
              <a:gd name="connsiteY28" fmla="*/ 218 h 1348277"/>
              <a:gd name="connsiteX29" fmla="*/ 2032000 w 14895143"/>
              <a:gd name="connsiteY29" fmla="*/ 674247 h 1348277"/>
              <a:gd name="connsiteX30" fmla="*/ 2032000 w 14895143"/>
              <a:gd name="connsiteY30" fmla="*/ 674247 h 1348277"/>
              <a:gd name="connsiteX31" fmla="*/ 1354667 w 14895143"/>
              <a:gd name="connsiteY31" fmla="*/ 1348277 h 1348277"/>
              <a:gd name="connsiteX32" fmla="*/ 0 w 14895143"/>
              <a:gd name="connsiteY32" fmla="*/ 1348277 h 1348277"/>
              <a:gd name="connsiteX0" fmla="*/ 14801243 w 14895145"/>
              <a:gd name="connsiteY0" fmla="*/ 1335784 h 1348277"/>
              <a:gd name="connsiteX1" fmla="*/ 14301408 w 14895145"/>
              <a:gd name="connsiteY1" fmla="*/ 1318684 h 1348277"/>
              <a:gd name="connsiteX2" fmla="*/ 12045536 w 14895145"/>
              <a:gd name="connsiteY2" fmla="*/ 1327513 h 1348277"/>
              <a:gd name="connsiteX3" fmla="*/ 11476688 w 14895145"/>
              <a:gd name="connsiteY3" fmla="*/ 635652 h 1348277"/>
              <a:gd name="connsiteX4" fmla="*/ 10837333 w 14895145"/>
              <a:gd name="connsiteY4" fmla="*/ 218 h 1348277"/>
              <a:gd name="connsiteX5" fmla="*/ 10160000 w 14895145"/>
              <a:gd name="connsiteY5" fmla="*/ 674247 h 1348277"/>
              <a:gd name="connsiteX6" fmla="*/ 10160000 w 14895145"/>
              <a:gd name="connsiteY6" fmla="*/ 674247 h 1348277"/>
              <a:gd name="connsiteX7" fmla="*/ 9482667 w 14895145"/>
              <a:gd name="connsiteY7" fmla="*/ 1348277 h 1348277"/>
              <a:gd name="connsiteX8" fmla="*/ 9482667 w 14895145"/>
              <a:gd name="connsiteY8" fmla="*/ 1348277 h 1348277"/>
              <a:gd name="connsiteX9" fmla="*/ 8805333 w 14895145"/>
              <a:gd name="connsiteY9" fmla="*/ 674247 h 1348277"/>
              <a:gd name="connsiteX10" fmla="*/ 8805333 w 14895145"/>
              <a:gd name="connsiteY10" fmla="*/ 674247 h 1348277"/>
              <a:gd name="connsiteX11" fmla="*/ 8128000 w 14895145"/>
              <a:gd name="connsiteY11" fmla="*/ 218 h 1348277"/>
              <a:gd name="connsiteX12" fmla="*/ 8128000 w 14895145"/>
              <a:gd name="connsiteY12" fmla="*/ 218 h 1348277"/>
              <a:gd name="connsiteX13" fmla="*/ 7450667 w 14895145"/>
              <a:gd name="connsiteY13" fmla="*/ 674247 h 1348277"/>
              <a:gd name="connsiteX14" fmla="*/ 7450667 w 14895145"/>
              <a:gd name="connsiteY14" fmla="*/ 674247 h 1348277"/>
              <a:gd name="connsiteX15" fmla="*/ 6773334 w 14895145"/>
              <a:gd name="connsiteY15" fmla="*/ 1348277 h 1348277"/>
              <a:gd name="connsiteX16" fmla="*/ 6773334 w 14895145"/>
              <a:gd name="connsiteY16" fmla="*/ 1348277 h 1348277"/>
              <a:gd name="connsiteX17" fmla="*/ 6096000 w 14895145"/>
              <a:gd name="connsiteY17" fmla="*/ 674247 h 1348277"/>
              <a:gd name="connsiteX18" fmla="*/ 6096000 w 14895145"/>
              <a:gd name="connsiteY18" fmla="*/ 674247 h 1348277"/>
              <a:gd name="connsiteX19" fmla="*/ 5418667 w 14895145"/>
              <a:gd name="connsiteY19" fmla="*/ 218 h 1348277"/>
              <a:gd name="connsiteX20" fmla="*/ 5418667 w 14895145"/>
              <a:gd name="connsiteY20" fmla="*/ 218 h 1348277"/>
              <a:gd name="connsiteX21" fmla="*/ 4741334 w 14895145"/>
              <a:gd name="connsiteY21" fmla="*/ 674247 h 1348277"/>
              <a:gd name="connsiteX22" fmla="*/ 4741334 w 14895145"/>
              <a:gd name="connsiteY22" fmla="*/ 674247 h 1348277"/>
              <a:gd name="connsiteX23" fmla="*/ 4064000 w 14895145"/>
              <a:gd name="connsiteY23" fmla="*/ 1348277 h 1348277"/>
              <a:gd name="connsiteX24" fmla="*/ 4064000 w 14895145"/>
              <a:gd name="connsiteY24" fmla="*/ 1348277 h 1348277"/>
              <a:gd name="connsiteX25" fmla="*/ 3386667 w 14895145"/>
              <a:gd name="connsiteY25" fmla="*/ 674247 h 1348277"/>
              <a:gd name="connsiteX26" fmla="*/ 3386667 w 14895145"/>
              <a:gd name="connsiteY26" fmla="*/ 674247 h 1348277"/>
              <a:gd name="connsiteX27" fmla="*/ 2709333 w 14895145"/>
              <a:gd name="connsiteY27" fmla="*/ 218 h 1348277"/>
              <a:gd name="connsiteX28" fmla="*/ 2709333 w 14895145"/>
              <a:gd name="connsiteY28" fmla="*/ 218 h 1348277"/>
              <a:gd name="connsiteX29" fmla="*/ 2032000 w 14895145"/>
              <a:gd name="connsiteY29" fmla="*/ 674247 h 1348277"/>
              <a:gd name="connsiteX30" fmla="*/ 2032000 w 14895145"/>
              <a:gd name="connsiteY30" fmla="*/ 674247 h 1348277"/>
              <a:gd name="connsiteX31" fmla="*/ 1354667 w 14895145"/>
              <a:gd name="connsiteY31" fmla="*/ 1348277 h 1348277"/>
              <a:gd name="connsiteX32" fmla="*/ 0 w 14895145"/>
              <a:gd name="connsiteY32" fmla="*/ 1348277 h 1348277"/>
              <a:gd name="connsiteX0" fmla="*/ 14801243 w 14895143"/>
              <a:gd name="connsiteY0" fmla="*/ 1301917 h 1348277"/>
              <a:gd name="connsiteX1" fmla="*/ 14301408 w 14895143"/>
              <a:gd name="connsiteY1" fmla="*/ 1318684 h 1348277"/>
              <a:gd name="connsiteX2" fmla="*/ 12045536 w 14895143"/>
              <a:gd name="connsiteY2" fmla="*/ 1327513 h 1348277"/>
              <a:gd name="connsiteX3" fmla="*/ 11476688 w 14895143"/>
              <a:gd name="connsiteY3" fmla="*/ 635652 h 1348277"/>
              <a:gd name="connsiteX4" fmla="*/ 10837333 w 14895143"/>
              <a:gd name="connsiteY4" fmla="*/ 218 h 1348277"/>
              <a:gd name="connsiteX5" fmla="*/ 10160000 w 14895143"/>
              <a:gd name="connsiteY5" fmla="*/ 674247 h 1348277"/>
              <a:gd name="connsiteX6" fmla="*/ 10160000 w 14895143"/>
              <a:gd name="connsiteY6" fmla="*/ 674247 h 1348277"/>
              <a:gd name="connsiteX7" fmla="*/ 9482667 w 14895143"/>
              <a:gd name="connsiteY7" fmla="*/ 1348277 h 1348277"/>
              <a:gd name="connsiteX8" fmla="*/ 9482667 w 14895143"/>
              <a:gd name="connsiteY8" fmla="*/ 1348277 h 1348277"/>
              <a:gd name="connsiteX9" fmla="*/ 8805333 w 14895143"/>
              <a:gd name="connsiteY9" fmla="*/ 674247 h 1348277"/>
              <a:gd name="connsiteX10" fmla="*/ 8805333 w 14895143"/>
              <a:gd name="connsiteY10" fmla="*/ 674247 h 1348277"/>
              <a:gd name="connsiteX11" fmla="*/ 8128000 w 14895143"/>
              <a:gd name="connsiteY11" fmla="*/ 218 h 1348277"/>
              <a:gd name="connsiteX12" fmla="*/ 8128000 w 14895143"/>
              <a:gd name="connsiteY12" fmla="*/ 218 h 1348277"/>
              <a:gd name="connsiteX13" fmla="*/ 7450667 w 14895143"/>
              <a:gd name="connsiteY13" fmla="*/ 674247 h 1348277"/>
              <a:gd name="connsiteX14" fmla="*/ 7450667 w 14895143"/>
              <a:gd name="connsiteY14" fmla="*/ 674247 h 1348277"/>
              <a:gd name="connsiteX15" fmla="*/ 6773334 w 14895143"/>
              <a:gd name="connsiteY15" fmla="*/ 1348277 h 1348277"/>
              <a:gd name="connsiteX16" fmla="*/ 6773334 w 14895143"/>
              <a:gd name="connsiteY16" fmla="*/ 1348277 h 1348277"/>
              <a:gd name="connsiteX17" fmla="*/ 6096000 w 14895143"/>
              <a:gd name="connsiteY17" fmla="*/ 674247 h 1348277"/>
              <a:gd name="connsiteX18" fmla="*/ 6096000 w 14895143"/>
              <a:gd name="connsiteY18" fmla="*/ 674247 h 1348277"/>
              <a:gd name="connsiteX19" fmla="*/ 5418667 w 14895143"/>
              <a:gd name="connsiteY19" fmla="*/ 218 h 1348277"/>
              <a:gd name="connsiteX20" fmla="*/ 5418667 w 14895143"/>
              <a:gd name="connsiteY20" fmla="*/ 218 h 1348277"/>
              <a:gd name="connsiteX21" fmla="*/ 4741334 w 14895143"/>
              <a:gd name="connsiteY21" fmla="*/ 674247 h 1348277"/>
              <a:gd name="connsiteX22" fmla="*/ 4741334 w 14895143"/>
              <a:gd name="connsiteY22" fmla="*/ 674247 h 1348277"/>
              <a:gd name="connsiteX23" fmla="*/ 4064000 w 14895143"/>
              <a:gd name="connsiteY23" fmla="*/ 1348277 h 1348277"/>
              <a:gd name="connsiteX24" fmla="*/ 4064000 w 14895143"/>
              <a:gd name="connsiteY24" fmla="*/ 1348277 h 1348277"/>
              <a:gd name="connsiteX25" fmla="*/ 3386667 w 14895143"/>
              <a:gd name="connsiteY25" fmla="*/ 674247 h 1348277"/>
              <a:gd name="connsiteX26" fmla="*/ 3386667 w 14895143"/>
              <a:gd name="connsiteY26" fmla="*/ 674247 h 1348277"/>
              <a:gd name="connsiteX27" fmla="*/ 2709333 w 14895143"/>
              <a:gd name="connsiteY27" fmla="*/ 218 h 1348277"/>
              <a:gd name="connsiteX28" fmla="*/ 2709333 w 14895143"/>
              <a:gd name="connsiteY28" fmla="*/ 218 h 1348277"/>
              <a:gd name="connsiteX29" fmla="*/ 2032000 w 14895143"/>
              <a:gd name="connsiteY29" fmla="*/ 674247 h 1348277"/>
              <a:gd name="connsiteX30" fmla="*/ 2032000 w 14895143"/>
              <a:gd name="connsiteY30" fmla="*/ 674247 h 1348277"/>
              <a:gd name="connsiteX31" fmla="*/ 1354667 w 14895143"/>
              <a:gd name="connsiteY31" fmla="*/ 1348277 h 1348277"/>
              <a:gd name="connsiteX32" fmla="*/ 0 w 14895143"/>
              <a:gd name="connsiteY32" fmla="*/ 1348277 h 1348277"/>
              <a:gd name="connsiteX0" fmla="*/ 14808219 w 14898897"/>
              <a:gd name="connsiteY0" fmla="*/ 1301917 h 1348277"/>
              <a:gd name="connsiteX1" fmla="*/ 14301408 w 14898897"/>
              <a:gd name="connsiteY1" fmla="*/ 1318684 h 1348277"/>
              <a:gd name="connsiteX2" fmla="*/ 12045536 w 14898897"/>
              <a:gd name="connsiteY2" fmla="*/ 1327513 h 1348277"/>
              <a:gd name="connsiteX3" fmla="*/ 11476688 w 14898897"/>
              <a:gd name="connsiteY3" fmla="*/ 635652 h 1348277"/>
              <a:gd name="connsiteX4" fmla="*/ 10837333 w 14898897"/>
              <a:gd name="connsiteY4" fmla="*/ 218 h 1348277"/>
              <a:gd name="connsiteX5" fmla="*/ 10160000 w 14898897"/>
              <a:gd name="connsiteY5" fmla="*/ 674247 h 1348277"/>
              <a:gd name="connsiteX6" fmla="*/ 10160000 w 14898897"/>
              <a:gd name="connsiteY6" fmla="*/ 674247 h 1348277"/>
              <a:gd name="connsiteX7" fmla="*/ 9482667 w 14898897"/>
              <a:gd name="connsiteY7" fmla="*/ 1348277 h 1348277"/>
              <a:gd name="connsiteX8" fmla="*/ 9482667 w 14898897"/>
              <a:gd name="connsiteY8" fmla="*/ 1348277 h 1348277"/>
              <a:gd name="connsiteX9" fmla="*/ 8805333 w 14898897"/>
              <a:gd name="connsiteY9" fmla="*/ 674247 h 1348277"/>
              <a:gd name="connsiteX10" fmla="*/ 8805333 w 14898897"/>
              <a:gd name="connsiteY10" fmla="*/ 674247 h 1348277"/>
              <a:gd name="connsiteX11" fmla="*/ 8128000 w 14898897"/>
              <a:gd name="connsiteY11" fmla="*/ 218 h 1348277"/>
              <a:gd name="connsiteX12" fmla="*/ 8128000 w 14898897"/>
              <a:gd name="connsiteY12" fmla="*/ 218 h 1348277"/>
              <a:gd name="connsiteX13" fmla="*/ 7450667 w 14898897"/>
              <a:gd name="connsiteY13" fmla="*/ 674247 h 1348277"/>
              <a:gd name="connsiteX14" fmla="*/ 7450667 w 14898897"/>
              <a:gd name="connsiteY14" fmla="*/ 674247 h 1348277"/>
              <a:gd name="connsiteX15" fmla="*/ 6773334 w 14898897"/>
              <a:gd name="connsiteY15" fmla="*/ 1348277 h 1348277"/>
              <a:gd name="connsiteX16" fmla="*/ 6773334 w 14898897"/>
              <a:gd name="connsiteY16" fmla="*/ 1348277 h 1348277"/>
              <a:gd name="connsiteX17" fmla="*/ 6096000 w 14898897"/>
              <a:gd name="connsiteY17" fmla="*/ 674247 h 1348277"/>
              <a:gd name="connsiteX18" fmla="*/ 6096000 w 14898897"/>
              <a:gd name="connsiteY18" fmla="*/ 674247 h 1348277"/>
              <a:gd name="connsiteX19" fmla="*/ 5418667 w 14898897"/>
              <a:gd name="connsiteY19" fmla="*/ 218 h 1348277"/>
              <a:gd name="connsiteX20" fmla="*/ 5418667 w 14898897"/>
              <a:gd name="connsiteY20" fmla="*/ 218 h 1348277"/>
              <a:gd name="connsiteX21" fmla="*/ 4741334 w 14898897"/>
              <a:gd name="connsiteY21" fmla="*/ 674247 h 1348277"/>
              <a:gd name="connsiteX22" fmla="*/ 4741334 w 14898897"/>
              <a:gd name="connsiteY22" fmla="*/ 674247 h 1348277"/>
              <a:gd name="connsiteX23" fmla="*/ 4064000 w 14898897"/>
              <a:gd name="connsiteY23" fmla="*/ 1348277 h 1348277"/>
              <a:gd name="connsiteX24" fmla="*/ 4064000 w 14898897"/>
              <a:gd name="connsiteY24" fmla="*/ 1348277 h 1348277"/>
              <a:gd name="connsiteX25" fmla="*/ 3386667 w 14898897"/>
              <a:gd name="connsiteY25" fmla="*/ 674247 h 1348277"/>
              <a:gd name="connsiteX26" fmla="*/ 3386667 w 14898897"/>
              <a:gd name="connsiteY26" fmla="*/ 674247 h 1348277"/>
              <a:gd name="connsiteX27" fmla="*/ 2709333 w 14898897"/>
              <a:gd name="connsiteY27" fmla="*/ 218 h 1348277"/>
              <a:gd name="connsiteX28" fmla="*/ 2709333 w 14898897"/>
              <a:gd name="connsiteY28" fmla="*/ 218 h 1348277"/>
              <a:gd name="connsiteX29" fmla="*/ 2032000 w 14898897"/>
              <a:gd name="connsiteY29" fmla="*/ 674247 h 1348277"/>
              <a:gd name="connsiteX30" fmla="*/ 2032000 w 14898897"/>
              <a:gd name="connsiteY30" fmla="*/ 674247 h 1348277"/>
              <a:gd name="connsiteX31" fmla="*/ 1354667 w 14898897"/>
              <a:gd name="connsiteY31" fmla="*/ 1348277 h 1348277"/>
              <a:gd name="connsiteX32" fmla="*/ 0 w 14898897"/>
              <a:gd name="connsiteY32" fmla="*/ 1348277 h 1348277"/>
              <a:gd name="connsiteX0" fmla="*/ 14829148 w 14910425"/>
              <a:gd name="connsiteY0" fmla="*/ 1330140 h 1348277"/>
              <a:gd name="connsiteX1" fmla="*/ 14301408 w 14910425"/>
              <a:gd name="connsiteY1" fmla="*/ 1318684 h 1348277"/>
              <a:gd name="connsiteX2" fmla="*/ 12045536 w 14910425"/>
              <a:gd name="connsiteY2" fmla="*/ 1327513 h 1348277"/>
              <a:gd name="connsiteX3" fmla="*/ 11476688 w 14910425"/>
              <a:gd name="connsiteY3" fmla="*/ 635652 h 1348277"/>
              <a:gd name="connsiteX4" fmla="*/ 10837333 w 14910425"/>
              <a:gd name="connsiteY4" fmla="*/ 218 h 1348277"/>
              <a:gd name="connsiteX5" fmla="*/ 10160000 w 14910425"/>
              <a:gd name="connsiteY5" fmla="*/ 674247 h 1348277"/>
              <a:gd name="connsiteX6" fmla="*/ 10160000 w 14910425"/>
              <a:gd name="connsiteY6" fmla="*/ 674247 h 1348277"/>
              <a:gd name="connsiteX7" fmla="*/ 9482667 w 14910425"/>
              <a:gd name="connsiteY7" fmla="*/ 1348277 h 1348277"/>
              <a:gd name="connsiteX8" fmla="*/ 9482667 w 14910425"/>
              <a:gd name="connsiteY8" fmla="*/ 1348277 h 1348277"/>
              <a:gd name="connsiteX9" fmla="*/ 8805333 w 14910425"/>
              <a:gd name="connsiteY9" fmla="*/ 674247 h 1348277"/>
              <a:gd name="connsiteX10" fmla="*/ 8805333 w 14910425"/>
              <a:gd name="connsiteY10" fmla="*/ 674247 h 1348277"/>
              <a:gd name="connsiteX11" fmla="*/ 8128000 w 14910425"/>
              <a:gd name="connsiteY11" fmla="*/ 218 h 1348277"/>
              <a:gd name="connsiteX12" fmla="*/ 8128000 w 14910425"/>
              <a:gd name="connsiteY12" fmla="*/ 218 h 1348277"/>
              <a:gd name="connsiteX13" fmla="*/ 7450667 w 14910425"/>
              <a:gd name="connsiteY13" fmla="*/ 674247 h 1348277"/>
              <a:gd name="connsiteX14" fmla="*/ 7450667 w 14910425"/>
              <a:gd name="connsiteY14" fmla="*/ 674247 h 1348277"/>
              <a:gd name="connsiteX15" fmla="*/ 6773334 w 14910425"/>
              <a:gd name="connsiteY15" fmla="*/ 1348277 h 1348277"/>
              <a:gd name="connsiteX16" fmla="*/ 6773334 w 14910425"/>
              <a:gd name="connsiteY16" fmla="*/ 1348277 h 1348277"/>
              <a:gd name="connsiteX17" fmla="*/ 6096000 w 14910425"/>
              <a:gd name="connsiteY17" fmla="*/ 674247 h 1348277"/>
              <a:gd name="connsiteX18" fmla="*/ 6096000 w 14910425"/>
              <a:gd name="connsiteY18" fmla="*/ 674247 h 1348277"/>
              <a:gd name="connsiteX19" fmla="*/ 5418667 w 14910425"/>
              <a:gd name="connsiteY19" fmla="*/ 218 h 1348277"/>
              <a:gd name="connsiteX20" fmla="*/ 5418667 w 14910425"/>
              <a:gd name="connsiteY20" fmla="*/ 218 h 1348277"/>
              <a:gd name="connsiteX21" fmla="*/ 4741334 w 14910425"/>
              <a:gd name="connsiteY21" fmla="*/ 674247 h 1348277"/>
              <a:gd name="connsiteX22" fmla="*/ 4741334 w 14910425"/>
              <a:gd name="connsiteY22" fmla="*/ 674247 h 1348277"/>
              <a:gd name="connsiteX23" fmla="*/ 4064000 w 14910425"/>
              <a:gd name="connsiteY23" fmla="*/ 1348277 h 1348277"/>
              <a:gd name="connsiteX24" fmla="*/ 4064000 w 14910425"/>
              <a:gd name="connsiteY24" fmla="*/ 1348277 h 1348277"/>
              <a:gd name="connsiteX25" fmla="*/ 3386667 w 14910425"/>
              <a:gd name="connsiteY25" fmla="*/ 674247 h 1348277"/>
              <a:gd name="connsiteX26" fmla="*/ 3386667 w 14910425"/>
              <a:gd name="connsiteY26" fmla="*/ 674247 h 1348277"/>
              <a:gd name="connsiteX27" fmla="*/ 2709333 w 14910425"/>
              <a:gd name="connsiteY27" fmla="*/ 218 h 1348277"/>
              <a:gd name="connsiteX28" fmla="*/ 2709333 w 14910425"/>
              <a:gd name="connsiteY28" fmla="*/ 218 h 1348277"/>
              <a:gd name="connsiteX29" fmla="*/ 2032000 w 14910425"/>
              <a:gd name="connsiteY29" fmla="*/ 674247 h 1348277"/>
              <a:gd name="connsiteX30" fmla="*/ 2032000 w 14910425"/>
              <a:gd name="connsiteY30" fmla="*/ 674247 h 1348277"/>
              <a:gd name="connsiteX31" fmla="*/ 1354667 w 14910425"/>
              <a:gd name="connsiteY31" fmla="*/ 1348277 h 1348277"/>
              <a:gd name="connsiteX32" fmla="*/ 0 w 14910425"/>
              <a:gd name="connsiteY32" fmla="*/ 1348277 h 1348277"/>
              <a:gd name="connsiteX0" fmla="*/ 14829148 w 14910423"/>
              <a:gd name="connsiteY0" fmla="*/ 1324494 h 1348277"/>
              <a:gd name="connsiteX1" fmla="*/ 14301408 w 14910423"/>
              <a:gd name="connsiteY1" fmla="*/ 1318684 h 1348277"/>
              <a:gd name="connsiteX2" fmla="*/ 12045536 w 14910423"/>
              <a:gd name="connsiteY2" fmla="*/ 1327513 h 1348277"/>
              <a:gd name="connsiteX3" fmla="*/ 11476688 w 14910423"/>
              <a:gd name="connsiteY3" fmla="*/ 635652 h 1348277"/>
              <a:gd name="connsiteX4" fmla="*/ 10837333 w 14910423"/>
              <a:gd name="connsiteY4" fmla="*/ 218 h 1348277"/>
              <a:gd name="connsiteX5" fmla="*/ 10160000 w 14910423"/>
              <a:gd name="connsiteY5" fmla="*/ 674247 h 1348277"/>
              <a:gd name="connsiteX6" fmla="*/ 10160000 w 14910423"/>
              <a:gd name="connsiteY6" fmla="*/ 674247 h 1348277"/>
              <a:gd name="connsiteX7" fmla="*/ 9482667 w 14910423"/>
              <a:gd name="connsiteY7" fmla="*/ 1348277 h 1348277"/>
              <a:gd name="connsiteX8" fmla="*/ 9482667 w 14910423"/>
              <a:gd name="connsiteY8" fmla="*/ 1348277 h 1348277"/>
              <a:gd name="connsiteX9" fmla="*/ 8805333 w 14910423"/>
              <a:gd name="connsiteY9" fmla="*/ 674247 h 1348277"/>
              <a:gd name="connsiteX10" fmla="*/ 8805333 w 14910423"/>
              <a:gd name="connsiteY10" fmla="*/ 674247 h 1348277"/>
              <a:gd name="connsiteX11" fmla="*/ 8128000 w 14910423"/>
              <a:gd name="connsiteY11" fmla="*/ 218 h 1348277"/>
              <a:gd name="connsiteX12" fmla="*/ 8128000 w 14910423"/>
              <a:gd name="connsiteY12" fmla="*/ 218 h 1348277"/>
              <a:gd name="connsiteX13" fmla="*/ 7450667 w 14910423"/>
              <a:gd name="connsiteY13" fmla="*/ 674247 h 1348277"/>
              <a:gd name="connsiteX14" fmla="*/ 7450667 w 14910423"/>
              <a:gd name="connsiteY14" fmla="*/ 674247 h 1348277"/>
              <a:gd name="connsiteX15" fmla="*/ 6773334 w 14910423"/>
              <a:gd name="connsiteY15" fmla="*/ 1348277 h 1348277"/>
              <a:gd name="connsiteX16" fmla="*/ 6773334 w 14910423"/>
              <a:gd name="connsiteY16" fmla="*/ 1348277 h 1348277"/>
              <a:gd name="connsiteX17" fmla="*/ 6096000 w 14910423"/>
              <a:gd name="connsiteY17" fmla="*/ 674247 h 1348277"/>
              <a:gd name="connsiteX18" fmla="*/ 6096000 w 14910423"/>
              <a:gd name="connsiteY18" fmla="*/ 674247 h 1348277"/>
              <a:gd name="connsiteX19" fmla="*/ 5418667 w 14910423"/>
              <a:gd name="connsiteY19" fmla="*/ 218 h 1348277"/>
              <a:gd name="connsiteX20" fmla="*/ 5418667 w 14910423"/>
              <a:gd name="connsiteY20" fmla="*/ 218 h 1348277"/>
              <a:gd name="connsiteX21" fmla="*/ 4741334 w 14910423"/>
              <a:gd name="connsiteY21" fmla="*/ 674247 h 1348277"/>
              <a:gd name="connsiteX22" fmla="*/ 4741334 w 14910423"/>
              <a:gd name="connsiteY22" fmla="*/ 674247 h 1348277"/>
              <a:gd name="connsiteX23" fmla="*/ 4064000 w 14910423"/>
              <a:gd name="connsiteY23" fmla="*/ 1348277 h 1348277"/>
              <a:gd name="connsiteX24" fmla="*/ 4064000 w 14910423"/>
              <a:gd name="connsiteY24" fmla="*/ 1348277 h 1348277"/>
              <a:gd name="connsiteX25" fmla="*/ 3386667 w 14910423"/>
              <a:gd name="connsiteY25" fmla="*/ 674247 h 1348277"/>
              <a:gd name="connsiteX26" fmla="*/ 3386667 w 14910423"/>
              <a:gd name="connsiteY26" fmla="*/ 674247 h 1348277"/>
              <a:gd name="connsiteX27" fmla="*/ 2709333 w 14910423"/>
              <a:gd name="connsiteY27" fmla="*/ 218 h 1348277"/>
              <a:gd name="connsiteX28" fmla="*/ 2709333 w 14910423"/>
              <a:gd name="connsiteY28" fmla="*/ 218 h 1348277"/>
              <a:gd name="connsiteX29" fmla="*/ 2032000 w 14910423"/>
              <a:gd name="connsiteY29" fmla="*/ 674247 h 1348277"/>
              <a:gd name="connsiteX30" fmla="*/ 2032000 w 14910423"/>
              <a:gd name="connsiteY30" fmla="*/ 674247 h 1348277"/>
              <a:gd name="connsiteX31" fmla="*/ 1354667 w 14910423"/>
              <a:gd name="connsiteY31" fmla="*/ 1348277 h 1348277"/>
              <a:gd name="connsiteX32" fmla="*/ 0 w 14910423"/>
              <a:gd name="connsiteY32" fmla="*/ 1348277 h 1348277"/>
              <a:gd name="connsiteX0" fmla="*/ 14836125 w 14914358"/>
              <a:gd name="connsiteY0" fmla="*/ 1313206 h 1348277"/>
              <a:gd name="connsiteX1" fmla="*/ 14301408 w 14914358"/>
              <a:gd name="connsiteY1" fmla="*/ 1318684 h 1348277"/>
              <a:gd name="connsiteX2" fmla="*/ 12045536 w 14914358"/>
              <a:gd name="connsiteY2" fmla="*/ 1327513 h 1348277"/>
              <a:gd name="connsiteX3" fmla="*/ 11476688 w 14914358"/>
              <a:gd name="connsiteY3" fmla="*/ 635652 h 1348277"/>
              <a:gd name="connsiteX4" fmla="*/ 10837333 w 14914358"/>
              <a:gd name="connsiteY4" fmla="*/ 218 h 1348277"/>
              <a:gd name="connsiteX5" fmla="*/ 10160000 w 14914358"/>
              <a:gd name="connsiteY5" fmla="*/ 674247 h 1348277"/>
              <a:gd name="connsiteX6" fmla="*/ 10160000 w 14914358"/>
              <a:gd name="connsiteY6" fmla="*/ 674247 h 1348277"/>
              <a:gd name="connsiteX7" fmla="*/ 9482667 w 14914358"/>
              <a:gd name="connsiteY7" fmla="*/ 1348277 h 1348277"/>
              <a:gd name="connsiteX8" fmla="*/ 9482667 w 14914358"/>
              <a:gd name="connsiteY8" fmla="*/ 1348277 h 1348277"/>
              <a:gd name="connsiteX9" fmla="*/ 8805333 w 14914358"/>
              <a:gd name="connsiteY9" fmla="*/ 674247 h 1348277"/>
              <a:gd name="connsiteX10" fmla="*/ 8805333 w 14914358"/>
              <a:gd name="connsiteY10" fmla="*/ 674247 h 1348277"/>
              <a:gd name="connsiteX11" fmla="*/ 8128000 w 14914358"/>
              <a:gd name="connsiteY11" fmla="*/ 218 h 1348277"/>
              <a:gd name="connsiteX12" fmla="*/ 8128000 w 14914358"/>
              <a:gd name="connsiteY12" fmla="*/ 218 h 1348277"/>
              <a:gd name="connsiteX13" fmla="*/ 7450667 w 14914358"/>
              <a:gd name="connsiteY13" fmla="*/ 674247 h 1348277"/>
              <a:gd name="connsiteX14" fmla="*/ 7450667 w 14914358"/>
              <a:gd name="connsiteY14" fmla="*/ 674247 h 1348277"/>
              <a:gd name="connsiteX15" fmla="*/ 6773334 w 14914358"/>
              <a:gd name="connsiteY15" fmla="*/ 1348277 h 1348277"/>
              <a:gd name="connsiteX16" fmla="*/ 6773334 w 14914358"/>
              <a:gd name="connsiteY16" fmla="*/ 1348277 h 1348277"/>
              <a:gd name="connsiteX17" fmla="*/ 6096000 w 14914358"/>
              <a:gd name="connsiteY17" fmla="*/ 674247 h 1348277"/>
              <a:gd name="connsiteX18" fmla="*/ 6096000 w 14914358"/>
              <a:gd name="connsiteY18" fmla="*/ 674247 h 1348277"/>
              <a:gd name="connsiteX19" fmla="*/ 5418667 w 14914358"/>
              <a:gd name="connsiteY19" fmla="*/ 218 h 1348277"/>
              <a:gd name="connsiteX20" fmla="*/ 5418667 w 14914358"/>
              <a:gd name="connsiteY20" fmla="*/ 218 h 1348277"/>
              <a:gd name="connsiteX21" fmla="*/ 4741334 w 14914358"/>
              <a:gd name="connsiteY21" fmla="*/ 674247 h 1348277"/>
              <a:gd name="connsiteX22" fmla="*/ 4741334 w 14914358"/>
              <a:gd name="connsiteY22" fmla="*/ 674247 h 1348277"/>
              <a:gd name="connsiteX23" fmla="*/ 4064000 w 14914358"/>
              <a:gd name="connsiteY23" fmla="*/ 1348277 h 1348277"/>
              <a:gd name="connsiteX24" fmla="*/ 4064000 w 14914358"/>
              <a:gd name="connsiteY24" fmla="*/ 1348277 h 1348277"/>
              <a:gd name="connsiteX25" fmla="*/ 3386667 w 14914358"/>
              <a:gd name="connsiteY25" fmla="*/ 674247 h 1348277"/>
              <a:gd name="connsiteX26" fmla="*/ 3386667 w 14914358"/>
              <a:gd name="connsiteY26" fmla="*/ 674247 h 1348277"/>
              <a:gd name="connsiteX27" fmla="*/ 2709333 w 14914358"/>
              <a:gd name="connsiteY27" fmla="*/ 218 h 1348277"/>
              <a:gd name="connsiteX28" fmla="*/ 2709333 w 14914358"/>
              <a:gd name="connsiteY28" fmla="*/ 218 h 1348277"/>
              <a:gd name="connsiteX29" fmla="*/ 2032000 w 14914358"/>
              <a:gd name="connsiteY29" fmla="*/ 674247 h 1348277"/>
              <a:gd name="connsiteX30" fmla="*/ 2032000 w 14914358"/>
              <a:gd name="connsiteY30" fmla="*/ 674247 h 1348277"/>
              <a:gd name="connsiteX31" fmla="*/ 1354667 w 14914358"/>
              <a:gd name="connsiteY31" fmla="*/ 1348277 h 1348277"/>
              <a:gd name="connsiteX32" fmla="*/ 0 w 14914358"/>
              <a:gd name="connsiteY32" fmla="*/ 1348277 h 1348277"/>
              <a:gd name="connsiteX0" fmla="*/ 14836125 w 14955441"/>
              <a:gd name="connsiteY0" fmla="*/ 1313206 h 1348277"/>
              <a:gd name="connsiteX1" fmla="*/ 14388408 w 14955441"/>
              <a:gd name="connsiteY1" fmla="*/ 1318684 h 1348277"/>
              <a:gd name="connsiteX2" fmla="*/ 12045536 w 14955441"/>
              <a:gd name="connsiteY2" fmla="*/ 1327513 h 1348277"/>
              <a:gd name="connsiteX3" fmla="*/ 11476688 w 14955441"/>
              <a:gd name="connsiteY3" fmla="*/ 635652 h 1348277"/>
              <a:gd name="connsiteX4" fmla="*/ 10837333 w 14955441"/>
              <a:gd name="connsiteY4" fmla="*/ 218 h 1348277"/>
              <a:gd name="connsiteX5" fmla="*/ 10160000 w 14955441"/>
              <a:gd name="connsiteY5" fmla="*/ 674247 h 1348277"/>
              <a:gd name="connsiteX6" fmla="*/ 10160000 w 14955441"/>
              <a:gd name="connsiteY6" fmla="*/ 674247 h 1348277"/>
              <a:gd name="connsiteX7" fmla="*/ 9482667 w 14955441"/>
              <a:gd name="connsiteY7" fmla="*/ 1348277 h 1348277"/>
              <a:gd name="connsiteX8" fmla="*/ 9482667 w 14955441"/>
              <a:gd name="connsiteY8" fmla="*/ 1348277 h 1348277"/>
              <a:gd name="connsiteX9" fmla="*/ 8805333 w 14955441"/>
              <a:gd name="connsiteY9" fmla="*/ 674247 h 1348277"/>
              <a:gd name="connsiteX10" fmla="*/ 8805333 w 14955441"/>
              <a:gd name="connsiteY10" fmla="*/ 674247 h 1348277"/>
              <a:gd name="connsiteX11" fmla="*/ 8128000 w 14955441"/>
              <a:gd name="connsiteY11" fmla="*/ 218 h 1348277"/>
              <a:gd name="connsiteX12" fmla="*/ 8128000 w 14955441"/>
              <a:gd name="connsiteY12" fmla="*/ 218 h 1348277"/>
              <a:gd name="connsiteX13" fmla="*/ 7450667 w 14955441"/>
              <a:gd name="connsiteY13" fmla="*/ 674247 h 1348277"/>
              <a:gd name="connsiteX14" fmla="*/ 7450667 w 14955441"/>
              <a:gd name="connsiteY14" fmla="*/ 674247 h 1348277"/>
              <a:gd name="connsiteX15" fmla="*/ 6773334 w 14955441"/>
              <a:gd name="connsiteY15" fmla="*/ 1348277 h 1348277"/>
              <a:gd name="connsiteX16" fmla="*/ 6773334 w 14955441"/>
              <a:gd name="connsiteY16" fmla="*/ 1348277 h 1348277"/>
              <a:gd name="connsiteX17" fmla="*/ 6096000 w 14955441"/>
              <a:gd name="connsiteY17" fmla="*/ 674247 h 1348277"/>
              <a:gd name="connsiteX18" fmla="*/ 6096000 w 14955441"/>
              <a:gd name="connsiteY18" fmla="*/ 674247 h 1348277"/>
              <a:gd name="connsiteX19" fmla="*/ 5418667 w 14955441"/>
              <a:gd name="connsiteY19" fmla="*/ 218 h 1348277"/>
              <a:gd name="connsiteX20" fmla="*/ 5418667 w 14955441"/>
              <a:gd name="connsiteY20" fmla="*/ 218 h 1348277"/>
              <a:gd name="connsiteX21" fmla="*/ 4741334 w 14955441"/>
              <a:gd name="connsiteY21" fmla="*/ 674247 h 1348277"/>
              <a:gd name="connsiteX22" fmla="*/ 4741334 w 14955441"/>
              <a:gd name="connsiteY22" fmla="*/ 674247 h 1348277"/>
              <a:gd name="connsiteX23" fmla="*/ 4064000 w 14955441"/>
              <a:gd name="connsiteY23" fmla="*/ 1348277 h 1348277"/>
              <a:gd name="connsiteX24" fmla="*/ 4064000 w 14955441"/>
              <a:gd name="connsiteY24" fmla="*/ 1348277 h 1348277"/>
              <a:gd name="connsiteX25" fmla="*/ 3386667 w 14955441"/>
              <a:gd name="connsiteY25" fmla="*/ 674247 h 1348277"/>
              <a:gd name="connsiteX26" fmla="*/ 3386667 w 14955441"/>
              <a:gd name="connsiteY26" fmla="*/ 674247 h 1348277"/>
              <a:gd name="connsiteX27" fmla="*/ 2709333 w 14955441"/>
              <a:gd name="connsiteY27" fmla="*/ 218 h 1348277"/>
              <a:gd name="connsiteX28" fmla="*/ 2709333 w 14955441"/>
              <a:gd name="connsiteY28" fmla="*/ 218 h 1348277"/>
              <a:gd name="connsiteX29" fmla="*/ 2032000 w 14955441"/>
              <a:gd name="connsiteY29" fmla="*/ 674247 h 1348277"/>
              <a:gd name="connsiteX30" fmla="*/ 2032000 w 14955441"/>
              <a:gd name="connsiteY30" fmla="*/ 674247 h 1348277"/>
              <a:gd name="connsiteX31" fmla="*/ 1354667 w 14955441"/>
              <a:gd name="connsiteY31" fmla="*/ 1348277 h 1348277"/>
              <a:gd name="connsiteX32" fmla="*/ 0 w 14955441"/>
              <a:gd name="connsiteY32" fmla="*/ 1348277 h 1348277"/>
              <a:gd name="connsiteX0" fmla="*/ 14836125 w 14837583"/>
              <a:gd name="connsiteY0" fmla="*/ 1313206 h 1348277"/>
              <a:gd name="connsiteX1" fmla="*/ 14388408 w 14837583"/>
              <a:gd name="connsiteY1" fmla="*/ 1318684 h 1348277"/>
              <a:gd name="connsiteX2" fmla="*/ 12045536 w 14837583"/>
              <a:gd name="connsiteY2" fmla="*/ 1327513 h 1348277"/>
              <a:gd name="connsiteX3" fmla="*/ 11476688 w 14837583"/>
              <a:gd name="connsiteY3" fmla="*/ 635652 h 1348277"/>
              <a:gd name="connsiteX4" fmla="*/ 10837333 w 14837583"/>
              <a:gd name="connsiteY4" fmla="*/ 218 h 1348277"/>
              <a:gd name="connsiteX5" fmla="*/ 10160000 w 14837583"/>
              <a:gd name="connsiteY5" fmla="*/ 674247 h 1348277"/>
              <a:gd name="connsiteX6" fmla="*/ 10160000 w 14837583"/>
              <a:gd name="connsiteY6" fmla="*/ 674247 h 1348277"/>
              <a:gd name="connsiteX7" fmla="*/ 9482667 w 14837583"/>
              <a:gd name="connsiteY7" fmla="*/ 1348277 h 1348277"/>
              <a:gd name="connsiteX8" fmla="*/ 9482667 w 14837583"/>
              <a:gd name="connsiteY8" fmla="*/ 1348277 h 1348277"/>
              <a:gd name="connsiteX9" fmla="*/ 8805333 w 14837583"/>
              <a:gd name="connsiteY9" fmla="*/ 674247 h 1348277"/>
              <a:gd name="connsiteX10" fmla="*/ 8805333 w 14837583"/>
              <a:gd name="connsiteY10" fmla="*/ 674247 h 1348277"/>
              <a:gd name="connsiteX11" fmla="*/ 8128000 w 14837583"/>
              <a:gd name="connsiteY11" fmla="*/ 218 h 1348277"/>
              <a:gd name="connsiteX12" fmla="*/ 8128000 w 14837583"/>
              <a:gd name="connsiteY12" fmla="*/ 218 h 1348277"/>
              <a:gd name="connsiteX13" fmla="*/ 7450667 w 14837583"/>
              <a:gd name="connsiteY13" fmla="*/ 674247 h 1348277"/>
              <a:gd name="connsiteX14" fmla="*/ 7450667 w 14837583"/>
              <a:gd name="connsiteY14" fmla="*/ 674247 h 1348277"/>
              <a:gd name="connsiteX15" fmla="*/ 6773334 w 14837583"/>
              <a:gd name="connsiteY15" fmla="*/ 1348277 h 1348277"/>
              <a:gd name="connsiteX16" fmla="*/ 6773334 w 14837583"/>
              <a:gd name="connsiteY16" fmla="*/ 1348277 h 1348277"/>
              <a:gd name="connsiteX17" fmla="*/ 6096000 w 14837583"/>
              <a:gd name="connsiteY17" fmla="*/ 674247 h 1348277"/>
              <a:gd name="connsiteX18" fmla="*/ 6096000 w 14837583"/>
              <a:gd name="connsiteY18" fmla="*/ 674247 h 1348277"/>
              <a:gd name="connsiteX19" fmla="*/ 5418667 w 14837583"/>
              <a:gd name="connsiteY19" fmla="*/ 218 h 1348277"/>
              <a:gd name="connsiteX20" fmla="*/ 5418667 w 14837583"/>
              <a:gd name="connsiteY20" fmla="*/ 218 h 1348277"/>
              <a:gd name="connsiteX21" fmla="*/ 4741334 w 14837583"/>
              <a:gd name="connsiteY21" fmla="*/ 674247 h 1348277"/>
              <a:gd name="connsiteX22" fmla="*/ 4741334 w 14837583"/>
              <a:gd name="connsiteY22" fmla="*/ 674247 h 1348277"/>
              <a:gd name="connsiteX23" fmla="*/ 4064000 w 14837583"/>
              <a:gd name="connsiteY23" fmla="*/ 1348277 h 1348277"/>
              <a:gd name="connsiteX24" fmla="*/ 4064000 w 14837583"/>
              <a:gd name="connsiteY24" fmla="*/ 1348277 h 1348277"/>
              <a:gd name="connsiteX25" fmla="*/ 3386667 w 14837583"/>
              <a:gd name="connsiteY25" fmla="*/ 674247 h 1348277"/>
              <a:gd name="connsiteX26" fmla="*/ 3386667 w 14837583"/>
              <a:gd name="connsiteY26" fmla="*/ 674247 h 1348277"/>
              <a:gd name="connsiteX27" fmla="*/ 2709333 w 14837583"/>
              <a:gd name="connsiteY27" fmla="*/ 218 h 1348277"/>
              <a:gd name="connsiteX28" fmla="*/ 2709333 w 14837583"/>
              <a:gd name="connsiteY28" fmla="*/ 218 h 1348277"/>
              <a:gd name="connsiteX29" fmla="*/ 2032000 w 14837583"/>
              <a:gd name="connsiteY29" fmla="*/ 674247 h 1348277"/>
              <a:gd name="connsiteX30" fmla="*/ 2032000 w 14837583"/>
              <a:gd name="connsiteY30" fmla="*/ 674247 h 1348277"/>
              <a:gd name="connsiteX31" fmla="*/ 1354667 w 14837583"/>
              <a:gd name="connsiteY31" fmla="*/ 1348277 h 1348277"/>
              <a:gd name="connsiteX32" fmla="*/ 0 w 14837583"/>
              <a:gd name="connsiteY32" fmla="*/ 1348277 h 1348277"/>
              <a:gd name="connsiteX0" fmla="*/ 14836124 w 14837581"/>
              <a:gd name="connsiteY0" fmla="*/ 1332872 h 1348277"/>
              <a:gd name="connsiteX1" fmla="*/ 14388408 w 14837581"/>
              <a:gd name="connsiteY1" fmla="*/ 1318684 h 1348277"/>
              <a:gd name="connsiteX2" fmla="*/ 12045536 w 14837581"/>
              <a:gd name="connsiteY2" fmla="*/ 1327513 h 1348277"/>
              <a:gd name="connsiteX3" fmla="*/ 11476688 w 14837581"/>
              <a:gd name="connsiteY3" fmla="*/ 635652 h 1348277"/>
              <a:gd name="connsiteX4" fmla="*/ 10837333 w 14837581"/>
              <a:gd name="connsiteY4" fmla="*/ 218 h 1348277"/>
              <a:gd name="connsiteX5" fmla="*/ 10160000 w 14837581"/>
              <a:gd name="connsiteY5" fmla="*/ 674247 h 1348277"/>
              <a:gd name="connsiteX6" fmla="*/ 10160000 w 14837581"/>
              <a:gd name="connsiteY6" fmla="*/ 674247 h 1348277"/>
              <a:gd name="connsiteX7" fmla="*/ 9482667 w 14837581"/>
              <a:gd name="connsiteY7" fmla="*/ 1348277 h 1348277"/>
              <a:gd name="connsiteX8" fmla="*/ 9482667 w 14837581"/>
              <a:gd name="connsiteY8" fmla="*/ 1348277 h 1348277"/>
              <a:gd name="connsiteX9" fmla="*/ 8805333 w 14837581"/>
              <a:gd name="connsiteY9" fmla="*/ 674247 h 1348277"/>
              <a:gd name="connsiteX10" fmla="*/ 8805333 w 14837581"/>
              <a:gd name="connsiteY10" fmla="*/ 674247 h 1348277"/>
              <a:gd name="connsiteX11" fmla="*/ 8128000 w 14837581"/>
              <a:gd name="connsiteY11" fmla="*/ 218 h 1348277"/>
              <a:gd name="connsiteX12" fmla="*/ 8128000 w 14837581"/>
              <a:gd name="connsiteY12" fmla="*/ 218 h 1348277"/>
              <a:gd name="connsiteX13" fmla="*/ 7450667 w 14837581"/>
              <a:gd name="connsiteY13" fmla="*/ 674247 h 1348277"/>
              <a:gd name="connsiteX14" fmla="*/ 7450667 w 14837581"/>
              <a:gd name="connsiteY14" fmla="*/ 674247 h 1348277"/>
              <a:gd name="connsiteX15" fmla="*/ 6773334 w 14837581"/>
              <a:gd name="connsiteY15" fmla="*/ 1348277 h 1348277"/>
              <a:gd name="connsiteX16" fmla="*/ 6773334 w 14837581"/>
              <a:gd name="connsiteY16" fmla="*/ 1348277 h 1348277"/>
              <a:gd name="connsiteX17" fmla="*/ 6096000 w 14837581"/>
              <a:gd name="connsiteY17" fmla="*/ 674247 h 1348277"/>
              <a:gd name="connsiteX18" fmla="*/ 6096000 w 14837581"/>
              <a:gd name="connsiteY18" fmla="*/ 674247 h 1348277"/>
              <a:gd name="connsiteX19" fmla="*/ 5418667 w 14837581"/>
              <a:gd name="connsiteY19" fmla="*/ 218 h 1348277"/>
              <a:gd name="connsiteX20" fmla="*/ 5418667 w 14837581"/>
              <a:gd name="connsiteY20" fmla="*/ 218 h 1348277"/>
              <a:gd name="connsiteX21" fmla="*/ 4741334 w 14837581"/>
              <a:gd name="connsiteY21" fmla="*/ 674247 h 1348277"/>
              <a:gd name="connsiteX22" fmla="*/ 4741334 w 14837581"/>
              <a:gd name="connsiteY22" fmla="*/ 674247 h 1348277"/>
              <a:gd name="connsiteX23" fmla="*/ 4064000 w 14837581"/>
              <a:gd name="connsiteY23" fmla="*/ 1348277 h 1348277"/>
              <a:gd name="connsiteX24" fmla="*/ 4064000 w 14837581"/>
              <a:gd name="connsiteY24" fmla="*/ 1348277 h 1348277"/>
              <a:gd name="connsiteX25" fmla="*/ 3386667 w 14837581"/>
              <a:gd name="connsiteY25" fmla="*/ 674247 h 1348277"/>
              <a:gd name="connsiteX26" fmla="*/ 3386667 w 14837581"/>
              <a:gd name="connsiteY26" fmla="*/ 674247 h 1348277"/>
              <a:gd name="connsiteX27" fmla="*/ 2709333 w 14837581"/>
              <a:gd name="connsiteY27" fmla="*/ 218 h 1348277"/>
              <a:gd name="connsiteX28" fmla="*/ 2709333 w 14837581"/>
              <a:gd name="connsiteY28" fmla="*/ 218 h 1348277"/>
              <a:gd name="connsiteX29" fmla="*/ 2032000 w 14837581"/>
              <a:gd name="connsiteY29" fmla="*/ 674247 h 1348277"/>
              <a:gd name="connsiteX30" fmla="*/ 2032000 w 14837581"/>
              <a:gd name="connsiteY30" fmla="*/ 674247 h 1348277"/>
              <a:gd name="connsiteX31" fmla="*/ 1354667 w 14837581"/>
              <a:gd name="connsiteY31" fmla="*/ 1348277 h 1348277"/>
              <a:gd name="connsiteX32" fmla="*/ 0 w 14837581"/>
              <a:gd name="connsiteY32" fmla="*/ 1348277 h 1348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14837581" h="1348277" extrusionOk="0">
                <a:moveTo>
                  <a:pt x="14836124" y="1332872"/>
                </a:moveTo>
                <a:cubicBezTo>
                  <a:pt x="14834412" y="1331903"/>
                  <a:pt x="14894966" y="1302961"/>
                  <a:pt x="14388408" y="1318684"/>
                </a:cubicBezTo>
                <a:lnTo>
                  <a:pt x="12045536" y="1327513"/>
                </a:lnTo>
                <a:cubicBezTo>
                  <a:pt x="11528974" y="1312033"/>
                  <a:pt x="11559368" y="1029626"/>
                  <a:pt x="11476688" y="635652"/>
                </a:cubicBezTo>
                <a:cubicBezTo>
                  <a:pt x="11439462" y="127520"/>
                  <a:pt x="11056781" y="-6214"/>
                  <a:pt x="10837333" y="218"/>
                </a:cubicBezTo>
                <a:cubicBezTo>
                  <a:pt x="10617885" y="6650"/>
                  <a:pt x="10152746" y="128240"/>
                  <a:pt x="10160000" y="674247"/>
                </a:cubicBezTo>
                <a:lnTo>
                  <a:pt x="10160000" y="674247"/>
                </a:lnTo>
                <a:cubicBezTo>
                  <a:pt x="10160000" y="1046499"/>
                  <a:pt x="9856705" y="1348277"/>
                  <a:pt x="9482667" y="1348277"/>
                </a:cubicBezTo>
                <a:lnTo>
                  <a:pt x="9482667" y="1348277"/>
                </a:lnTo>
                <a:cubicBezTo>
                  <a:pt x="9108581" y="1348277"/>
                  <a:pt x="8805333" y="1046499"/>
                  <a:pt x="8805333" y="674247"/>
                </a:cubicBezTo>
                <a:lnTo>
                  <a:pt x="8805333" y="674247"/>
                </a:lnTo>
                <a:cubicBezTo>
                  <a:pt x="8805333" y="301991"/>
                  <a:pt x="8502086" y="218"/>
                  <a:pt x="8128000" y="218"/>
                </a:cubicBezTo>
                <a:lnTo>
                  <a:pt x="8128000" y="218"/>
                </a:lnTo>
                <a:cubicBezTo>
                  <a:pt x="7753915" y="218"/>
                  <a:pt x="7450667" y="301991"/>
                  <a:pt x="7450667" y="674247"/>
                </a:cubicBezTo>
                <a:lnTo>
                  <a:pt x="7450667" y="674247"/>
                </a:lnTo>
                <a:cubicBezTo>
                  <a:pt x="7450667" y="1046499"/>
                  <a:pt x="7147419" y="1348277"/>
                  <a:pt x="6773334" y="1348277"/>
                </a:cubicBezTo>
                <a:lnTo>
                  <a:pt x="6773334" y="1348277"/>
                </a:lnTo>
                <a:cubicBezTo>
                  <a:pt x="6399248" y="1348277"/>
                  <a:pt x="6096000" y="1046499"/>
                  <a:pt x="6096000" y="674247"/>
                </a:cubicBezTo>
                <a:lnTo>
                  <a:pt x="6096000" y="674247"/>
                </a:lnTo>
                <a:cubicBezTo>
                  <a:pt x="6096000" y="301991"/>
                  <a:pt x="5792753" y="218"/>
                  <a:pt x="5418667" y="218"/>
                </a:cubicBezTo>
                <a:lnTo>
                  <a:pt x="5418667" y="218"/>
                </a:lnTo>
                <a:cubicBezTo>
                  <a:pt x="5044581" y="218"/>
                  <a:pt x="4741334" y="301991"/>
                  <a:pt x="4741334" y="674247"/>
                </a:cubicBezTo>
                <a:lnTo>
                  <a:pt x="4741334" y="674247"/>
                </a:lnTo>
                <a:cubicBezTo>
                  <a:pt x="4741334" y="1046499"/>
                  <a:pt x="4438076" y="1348277"/>
                  <a:pt x="4064000" y="1348277"/>
                </a:cubicBezTo>
                <a:lnTo>
                  <a:pt x="4064000" y="1348277"/>
                </a:lnTo>
                <a:cubicBezTo>
                  <a:pt x="3689924" y="1348277"/>
                  <a:pt x="3386667" y="1046499"/>
                  <a:pt x="3386667" y="674247"/>
                </a:cubicBezTo>
                <a:lnTo>
                  <a:pt x="3386667" y="674247"/>
                </a:lnTo>
                <a:cubicBezTo>
                  <a:pt x="3386667" y="301991"/>
                  <a:pt x="3083410" y="218"/>
                  <a:pt x="2709333" y="218"/>
                </a:cubicBezTo>
                <a:lnTo>
                  <a:pt x="2709333" y="218"/>
                </a:lnTo>
                <a:cubicBezTo>
                  <a:pt x="2335257" y="218"/>
                  <a:pt x="2032000" y="301991"/>
                  <a:pt x="2032000" y="674247"/>
                </a:cubicBezTo>
                <a:lnTo>
                  <a:pt x="2032000" y="674247"/>
                </a:lnTo>
                <a:cubicBezTo>
                  <a:pt x="2032000" y="1046499"/>
                  <a:pt x="1728743" y="1348277"/>
                  <a:pt x="1354667" y="1348277"/>
                </a:cubicBezTo>
                <a:lnTo>
                  <a:pt x="0" y="1348277"/>
                </a:lnTo>
              </a:path>
            </a:pathLst>
          </a:custGeom>
          <a:noFill/>
          <a:ln w="228600" cap="flat" cmpd="sng">
            <a:solidFill>
              <a:schemeClr val="dk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0" name="Google Shape;410;p39"/>
          <p:cNvSpPr/>
          <p:nvPr/>
        </p:nvSpPr>
        <p:spPr>
          <a:xfrm>
            <a:off x="-1" y="2385142"/>
            <a:ext cx="9446343" cy="1006224"/>
          </a:xfrm>
          <a:custGeom>
            <a:avLst/>
            <a:gdLst>
              <a:gd name="connsiteX0" fmla="*/ 11162453 w 11162453"/>
              <a:gd name="connsiteY0" fmla="*/ 650240 h 1348059"/>
              <a:gd name="connsiteX1" fmla="*/ 10837333 w 11162453"/>
              <a:gd name="connsiteY1" fmla="*/ 0 h 1348059"/>
              <a:gd name="connsiteX2" fmla="*/ 10160000 w 11162453"/>
              <a:gd name="connsiteY2" fmla="*/ 674029 h 1348059"/>
              <a:gd name="connsiteX3" fmla="*/ 10160000 w 11162453"/>
              <a:gd name="connsiteY3" fmla="*/ 674029 h 1348059"/>
              <a:gd name="connsiteX4" fmla="*/ 9482667 w 11162453"/>
              <a:gd name="connsiteY4" fmla="*/ 1348059 h 1348059"/>
              <a:gd name="connsiteX5" fmla="*/ 9482667 w 11162453"/>
              <a:gd name="connsiteY5" fmla="*/ 1348059 h 1348059"/>
              <a:gd name="connsiteX6" fmla="*/ 8805333 w 11162453"/>
              <a:gd name="connsiteY6" fmla="*/ 674029 h 1348059"/>
              <a:gd name="connsiteX7" fmla="*/ 8805333 w 11162453"/>
              <a:gd name="connsiteY7" fmla="*/ 674029 h 1348059"/>
              <a:gd name="connsiteX8" fmla="*/ 8128000 w 11162453"/>
              <a:gd name="connsiteY8" fmla="*/ 0 h 1348059"/>
              <a:gd name="connsiteX9" fmla="*/ 8128000 w 11162453"/>
              <a:gd name="connsiteY9" fmla="*/ 0 h 1348059"/>
              <a:gd name="connsiteX10" fmla="*/ 7450667 w 11162453"/>
              <a:gd name="connsiteY10" fmla="*/ 674029 h 1348059"/>
              <a:gd name="connsiteX11" fmla="*/ 7450667 w 11162453"/>
              <a:gd name="connsiteY11" fmla="*/ 674029 h 1348059"/>
              <a:gd name="connsiteX12" fmla="*/ 6773334 w 11162453"/>
              <a:gd name="connsiteY12" fmla="*/ 1348059 h 1348059"/>
              <a:gd name="connsiteX13" fmla="*/ 6773334 w 11162453"/>
              <a:gd name="connsiteY13" fmla="*/ 1348059 h 1348059"/>
              <a:gd name="connsiteX14" fmla="*/ 6096000 w 11162453"/>
              <a:gd name="connsiteY14" fmla="*/ 674029 h 1348059"/>
              <a:gd name="connsiteX15" fmla="*/ 6096000 w 11162453"/>
              <a:gd name="connsiteY15" fmla="*/ 674029 h 1348059"/>
              <a:gd name="connsiteX16" fmla="*/ 5418667 w 11162453"/>
              <a:gd name="connsiteY16" fmla="*/ 0 h 1348059"/>
              <a:gd name="connsiteX17" fmla="*/ 5418667 w 11162453"/>
              <a:gd name="connsiteY17" fmla="*/ 0 h 1348059"/>
              <a:gd name="connsiteX18" fmla="*/ 4741334 w 11162453"/>
              <a:gd name="connsiteY18" fmla="*/ 674029 h 1348059"/>
              <a:gd name="connsiteX19" fmla="*/ 4741334 w 11162453"/>
              <a:gd name="connsiteY19" fmla="*/ 674029 h 1348059"/>
              <a:gd name="connsiteX20" fmla="*/ 4064000 w 11162453"/>
              <a:gd name="connsiteY20" fmla="*/ 1348059 h 1348059"/>
              <a:gd name="connsiteX21" fmla="*/ 4064000 w 11162453"/>
              <a:gd name="connsiteY21" fmla="*/ 1348059 h 1348059"/>
              <a:gd name="connsiteX22" fmla="*/ 3386667 w 11162453"/>
              <a:gd name="connsiteY22" fmla="*/ 674029 h 1348059"/>
              <a:gd name="connsiteX23" fmla="*/ 3386667 w 11162453"/>
              <a:gd name="connsiteY23" fmla="*/ 674029 h 1348059"/>
              <a:gd name="connsiteX24" fmla="*/ 2709333 w 11162453"/>
              <a:gd name="connsiteY24" fmla="*/ 0 h 1348059"/>
              <a:gd name="connsiteX25" fmla="*/ 2709333 w 11162453"/>
              <a:gd name="connsiteY25" fmla="*/ 0 h 1348059"/>
              <a:gd name="connsiteX26" fmla="*/ 2032000 w 11162453"/>
              <a:gd name="connsiteY26" fmla="*/ 674029 h 1348059"/>
              <a:gd name="connsiteX27" fmla="*/ 2032000 w 11162453"/>
              <a:gd name="connsiteY27" fmla="*/ 674029 h 1348059"/>
              <a:gd name="connsiteX28" fmla="*/ 1354667 w 11162453"/>
              <a:gd name="connsiteY28" fmla="*/ 1348059 h 1348059"/>
              <a:gd name="connsiteX29" fmla="*/ 0 w 11162453"/>
              <a:gd name="connsiteY29" fmla="*/ 1348059 h 1348059"/>
              <a:gd name="connsiteX0" fmla="*/ 11162453 w 11184744"/>
              <a:gd name="connsiteY0" fmla="*/ 650240 h 1348059"/>
              <a:gd name="connsiteX1" fmla="*/ 10837333 w 11184744"/>
              <a:gd name="connsiteY1" fmla="*/ 0 h 1348059"/>
              <a:gd name="connsiteX2" fmla="*/ 10160000 w 11184744"/>
              <a:gd name="connsiteY2" fmla="*/ 674029 h 1348059"/>
              <a:gd name="connsiteX3" fmla="*/ 10160000 w 11184744"/>
              <a:gd name="connsiteY3" fmla="*/ 674029 h 1348059"/>
              <a:gd name="connsiteX4" fmla="*/ 9482667 w 11184744"/>
              <a:gd name="connsiteY4" fmla="*/ 1348059 h 1348059"/>
              <a:gd name="connsiteX5" fmla="*/ 9482667 w 11184744"/>
              <a:gd name="connsiteY5" fmla="*/ 1348059 h 1348059"/>
              <a:gd name="connsiteX6" fmla="*/ 8805333 w 11184744"/>
              <a:gd name="connsiteY6" fmla="*/ 674029 h 1348059"/>
              <a:gd name="connsiteX7" fmla="*/ 8805333 w 11184744"/>
              <a:gd name="connsiteY7" fmla="*/ 674029 h 1348059"/>
              <a:gd name="connsiteX8" fmla="*/ 8128000 w 11184744"/>
              <a:gd name="connsiteY8" fmla="*/ 0 h 1348059"/>
              <a:gd name="connsiteX9" fmla="*/ 8128000 w 11184744"/>
              <a:gd name="connsiteY9" fmla="*/ 0 h 1348059"/>
              <a:gd name="connsiteX10" fmla="*/ 7450667 w 11184744"/>
              <a:gd name="connsiteY10" fmla="*/ 674029 h 1348059"/>
              <a:gd name="connsiteX11" fmla="*/ 7450667 w 11184744"/>
              <a:gd name="connsiteY11" fmla="*/ 674029 h 1348059"/>
              <a:gd name="connsiteX12" fmla="*/ 6773334 w 11184744"/>
              <a:gd name="connsiteY12" fmla="*/ 1348059 h 1348059"/>
              <a:gd name="connsiteX13" fmla="*/ 6773334 w 11184744"/>
              <a:gd name="connsiteY13" fmla="*/ 1348059 h 1348059"/>
              <a:gd name="connsiteX14" fmla="*/ 6096000 w 11184744"/>
              <a:gd name="connsiteY14" fmla="*/ 674029 h 1348059"/>
              <a:gd name="connsiteX15" fmla="*/ 6096000 w 11184744"/>
              <a:gd name="connsiteY15" fmla="*/ 674029 h 1348059"/>
              <a:gd name="connsiteX16" fmla="*/ 5418667 w 11184744"/>
              <a:gd name="connsiteY16" fmla="*/ 0 h 1348059"/>
              <a:gd name="connsiteX17" fmla="*/ 5418667 w 11184744"/>
              <a:gd name="connsiteY17" fmla="*/ 0 h 1348059"/>
              <a:gd name="connsiteX18" fmla="*/ 4741334 w 11184744"/>
              <a:gd name="connsiteY18" fmla="*/ 674029 h 1348059"/>
              <a:gd name="connsiteX19" fmla="*/ 4741334 w 11184744"/>
              <a:gd name="connsiteY19" fmla="*/ 674029 h 1348059"/>
              <a:gd name="connsiteX20" fmla="*/ 4064000 w 11184744"/>
              <a:gd name="connsiteY20" fmla="*/ 1348059 h 1348059"/>
              <a:gd name="connsiteX21" fmla="*/ 4064000 w 11184744"/>
              <a:gd name="connsiteY21" fmla="*/ 1348059 h 1348059"/>
              <a:gd name="connsiteX22" fmla="*/ 3386667 w 11184744"/>
              <a:gd name="connsiteY22" fmla="*/ 674029 h 1348059"/>
              <a:gd name="connsiteX23" fmla="*/ 3386667 w 11184744"/>
              <a:gd name="connsiteY23" fmla="*/ 674029 h 1348059"/>
              <a:gd name="connsiteX24" fmla="*/ 2709333 w 11184744"/>
              <a:gd name="connsiteY24" fmla="*/ 0 h 1348059"/>
              <a:gd name="connsiteX25" fmla="*/ 2709333 w 11184744"/>
              <a:gd name="connsiteY25" fmla="*/ 0 h 1348059"/>
              <a:gd name="connsiteX26" fmla="*/ 2032000 w 11184744"/>
              <a:gd name="connsiteY26" fmla="*/ 674029 h 1348059"/>
              <a:gd name="connsiteX27" fmla="*/ 2032000 w 11184744"/>
              <a:gd name="connsiteY27" fmla="*/ 674029 h 1348059"/>
              <a:gd name="connsiteX28" fmla="*/ 1354667 w 11184744"/>
              <a:gd name="connsiteY28" fmla="*/ 1348059 h 1348059"/>
              <a:gd name="connsiteX29" fmla="*/ 0 w 11184744"/>
              <a:gd name="connsiteY29" fmla="*/ 1348059 h 1348059"/>
              <a:gd name="connsiteX0" fmla="*/ 11306951 w 11309291"/>
              <a:gd name="connsiteY0" fmla="*/ 650240 h 1348059"/>
              <a:gd name="connsiteX1" fmla="*/ 10837333 w 11309291"/>
              <a:gd name="connsiteY1" fmla="*/ 0 h 1348059"/>
              <a:gd name="connsiteX2" fmla="*/ 10160000 w 11309291"/>
              <a:gd name="connsiteY2" fmla="*/ 674029 h 1348059"/>
              <a:gd name="connsiteX3" fmla="*/ 10160000 w 11309291"/>
              <a:gd name="connsiteY3" fmla="*/ 674029 h 1348059"/>
              <a:gd name="connsiteX4" fmla="*/ 9482667 w 11309291"/>
              <a:gd name="connsiteY4" fmla="*/ 1348059 h 1348059"/>
              <a:gd name="connsiteX5" fmla="*/ 9482667 w 11309291"/>
              <a:gd name="connsiteY5" fmla="*/ 1348059 h 1348059"/>
              <a:gd name="connsiteX6" fmla="*/ 8805333 w 11309291"/>
              <a:gd name="connsiteY6" fmla="*/ 674029 h 1348059"/>
              <a:gd name="connsiteX7" fmla="*/ 8805333 w 11309291"/>
              <a:gd name="connsiteY7" fmla="*/ 674029 h 1348059"/>
              <a:gd name="connsiteX8" fmla="*/ 8128000 w 11309291"/>
              <a:gd name="connsiteY8" fmla="*/ 0 h 1348059"/>
              <a:gd name="connsiteX9" fmla="*/ 8128000 w 11309291"/>
              <a:gd name="connsiteY9" fmla="*/ 0 h 1348059"/>
              <a:gd name="connsiteX10" fmla="*/ 7450667 w 11309291"/>
              <a:gd name="connsiteY10" fmla="*/ 674029 h 1348059"/>
              <a:gd name="connsiteX11" fmla="*/ 7450667 w 11309291"/>
              <a:gd name="connsiteY11" fmla="*/ 674029 h 1348059"/>
              <a:gd name="connsiteX12" fmla="*/ 6773334 w 11309291"/>
              <a:gd name="connsiteY12" fmla="*/ 1348059 h 1348059"/>
              <a:gd name="connsiteX13" fmla="*/ 6773334 w 11309291"/>
              <a:gd name="connsiteY13" fmla="*/ 1348059 h 1348059"/>
              <a:gd name="connsiteX14" fmla="*/ 6096000 w 11309291"/>
              <a:gd name="connsiteY14" fmla="*/ 674029 h 1348059"/>
              <a:gd name="connsiteX15" fmla="*/ 6096000 w 11309291"/>
              <a:gd name="connsiteY15" fmla="*/ 674029 h 1348059"/>
              <a:gd name="connsiteX16" fmla="*/ 5418667 w 11309291"/>
              <a:gd name="connsiteY16" fmla="*/ 0 h 1348059"/>
              <a:gd name="connsiteX17" fmla="*/ 5418667 w 11309291"/>
              <a:gd name="connsiteY17" fmla="*/ 0 h 1348059"/>
              <a:gd name="connsiteX18" fmla="*/ 4741334 w 11309291"/>
              <a:gd name="connsiteY18" fmla="*/ 674029 h 1348059"/>
              <a:gd name="connsiteX19" fmla="*/ 4741334 w 11309291"/>
              <a:gd name="connsiteY19" fmla="*/ 674029 h 1348059"/>
              <a:gd name="connsiteX20" fmla="*/ 4064000 w 11309291"/>
              <a:gd name="connsiteY20" fmla="*/ 1348059 h 1348059"/>
              <a:gd name="connsiteX21" fmla="*/ 4064000 w 11309291"/>
              <a:gd name="connsiteY21" fmla="*/ 1348059 h 1348059"/>
              <a:gd name="connsiteX22" fmla="*/ 3386667 w 11309291"/>
              <a:gd name="connsiteY22" fmla="*/ 674029 h 1348059"/>
              <a:gd name="connsiteX23" fmla="*/ 3386667 w 11309291"/>
              <a:gd name="connsiteY23" fmla="*/ 674029 h 1348059"/>
              <a:gd name="connsiteX24" fmla="*/ 2709333 w 11309291"/>
              <a:gd name="connsiteY24" fmla="*/ 0 h 1348059"/>
              <a:gd name="connsiteX25" fmla="*/ 2709333 w 11309291"/>
              <a:gd name="connsiteY25" fmla="*/ 0 h 1348059"/>
              <a:gd name="connsiteX26" fmla="*/ 2032000 w 11309291"/>
              <a:gd name="connsiteY26" fmla="*/ 674029 h 1348059"/>
              <a:gd name="connsiteX27" fmla="*/ 2032000 w 11309291"/>
              <a:gd name="connsiteY27" fmla="*/ 674029 h 1348059"/>
              <a:gd name="connsiteX28" fmla="*/ 1354667 w 11309291"/>
              <a:gd name="connsiteY28" fmla="*/ 1348059 h 1348059"/>
              <a:gd name="connsiteX29" fmla="*/ 0 w 11309291"/>
              <a:gd name="connsiteY29" fmla="*/ 1348059 h 1348059"/>
              <a:gd name="connsiteX0" fmla="*/ 11293404 w 11296222"/>
              <a:gd name="connsiteY0" fmla="*/ 650240 h 1348059"/>
              <a:gd name="connsiteX1" fmla="*/ 10837333 w 11296222"/>
              <a:gd name="connsiteY1" fmla="*/ 0 h 1348059"/>
              <a:gd name="connsiteX2" fmla="*/ 10160000 w 11296222"/>
              <a:gd name="connsiteY2" fmla="*/ 674029 h 1348059"/>
              <a:gd name="connsiteX3" fmla="*/ 10160000 w 11296222"/>
              <a:gd name="connsiteY3" fmla="*/ 674029 h 1348059"/>
              <a:gd name="connsiteX4" fmla="*/ 9482667 w 11296222"/>
              <a:gd name="connsiteY4" fmla="*/ 1348059 h 1348059"/>
              <a:gd name="connsiteX5" fmla="*/ 9482667 w 11296222"/>
              <a:gd name="connsiteY5" fmla="*/ 1348059 h 1348059"/>
              <a:gd name="connsiteX6" fmla="*/ 8805333 w 11296222"/>
              <a:gd name="connsiteY6" fmla="*/ 674029 h 1348059"/>
              <a:gd name="connsiteX7" fmla="*/ 8805333 w 11296222"/>
              <a:gd name="connsiteY7" fmla="*/ 674029 h 1348059"/>
              <a:gd name="connsiteX8" fmla="*/ 8128000 w 11296222"/>
              <a:gd name="connsiteY8" fmla="*/ 0 h 1348059"/>
              <a:gd name="connsiteX9" fmla="*/ 8128000 w 11296222"/>
              <a:gd name="connsiteY9" fmla="*/ 0 h 1348059"/>
              <a:gd name="connsiteX10" fmla="*/ 7450667 w 11296222"/>
              <a:gd name="connsiteY10" fmla="*/ 674029 h 1348059"/>
              <a:gd name="connsiteX11" fmla="*/ 7450667 w 11296222"/>
              <a:gd name="connsiteY11" fmla="*/ 674029 h 1348059"/>
              <a:gd name="connsiteX12" fmla="*/ 6773334 w 11296222"/>
              <a:gd name="connsiteY12" fmla="*/ 1348059 h 1348059"/>
              <a:gd name="connsiteX13" fmla="*/ 6773334 w 11296222"/>
              <a:gd name="connsiteY13" fmla="*/ 1348059 h 1348059"/>
              <a:gd name="connsiteX14" fmla="*/ 6096000 w 11296222"/>
              <a:gd name="connsiteY14" fmla="*/ 674029 h 1348059"/>
              <a:gd name="connsiteX15" fmla="*/ 6096000 w 11296222"/>
              <a:gd name="connsiteY15" fmla="*/ 674029 h 1348059"/>
              <a:gd name="connsiteX16" fmla="*/ 5418667 w 11296222"/>
              <a:gd name="connsiteY16" fmla="*/ 0 h 1348059"/>
              <a:gd name="connsiteX17" fmla="*/ 5418667 w 11296222"/>
              <a:gd name="connsiteY17" fmla="*/ 0 h 1348059"/>
              <a:gd name="connsiteX18" fmla="*/ 4741334 w 11296222"/>
              <a:gd name="connsiteY18" fmla="*/ 674029 h 1348059"/>
              <a:gd name="connsiteX19" fmla="*/ 4741334 w 11296222"/>
              <a:gd name="connsiteY19" fmla="*/ 674029 h 1348059"/>
              <a:gd name="connsiteX20" fmla="*/ 4064000 w 11296222"/>
              <a:gd name="connsiteY20" fmla="*/ 1348059 h 1348059"/>
              <a:gd name="connsiteX21" fmla="*/ 4064000 w 11296222"/>
              <a:gd name="connsiteY21" fmla="*/ 1348059 h 1348059"/>
              <a:gd name="connsiteX22" fmla="*/ 3386667 w 11296222"/>
              <a:gd name="connsiteY22" fmla="*/ 674029 h 1348059"/>
              <a:gd name="connsiteX23" fmla="*/ 3386667 w 11296222"/>
              <a:gd name="connsiteY23" fmla="*/ 674029 h 1348059"/>
              <a:gd name="connsiteX24" fmla="*/ 2709333 w 11296222"/>
              <a:gd name="connsiteY24" fmla="*/ 0 h 1348059"/>
              <a:gd name="connsiteX25" fmla="*/ 2709333 w 11296222"/>
              <a:gd name="connsiteY25" fmla="*/ 0 h 1348059"/>
              <a:gd name="connsiteX26" fmla="*/ 2032000 w 11296222"/>
              <a:gd name="connsiteY26" fmla="*/ 674029 h 1348059"/>
              <a:gd name="connsiteX27" fmla="*/ 2032000 w 11296222"/>
              <a:gd name="connsiteY27" fmla="*/ 674029 h 1348059"/>
              <a:gd name="connsiteX28" fmla="*/ 1354667 w 11296222"/>
              <a:gd name="connsiteY28" fmla="*/ 1348059 h 1348059"/>
              <a:gd name="connsiteX29" fmla="*/ 0 w 11296222"/>
              <a:gd name="connsiteY29" fmla="*/ 1348059 h 1348059"/>
              <a:gd name="connsiteX0" fmla="*/ 12178453 w 12178603"/>
              <a:gd name="connsiteY0" fmla="*/ 127862 h 1448828"/>
              <a:gd name="connsiteX1" fmla="*/ 10837333 w 12178603"/>
              <a:gd name="connsiteY1" fmla="*/ 100769 h 1448828"/>
              <a:gd name="connsiteX2" fmla="*/ 10160000 w 12178603"/>
              <a:gd name="connsiteY2" fmla="*/ 774798 h 1448828"/>
              <a:gd name="connsiteX3" fmla="*/ 10160000 w 12178603"/>
              <a:gd name="connsiteY3" fmla="*/ 774798 h 1448828"/>
              <a:gd name="connsiteX4" fmla="*/ 9482667 w 12178603"/>
              <a:gd name="connsiteY4" fmla="*/ 1448828 h 1448828"/>
              <a:gd name="connsiteX5" fmla="*/ 9482667 w 12178603"/>
              <a:gd name="connsiteY5" fmla="*/ 1448828 h 1448828"/>
              <a:gd name="connsiteX6" fmla="*/ 8805333 w 12178603"/>
              <a:gd name="connsiteY6" fmla="*/ 774798 h 1448828"/>
              <a:gd name="connsiteX7" fmla="*/ 8805333 w 12178603"/>
              <a:gd name="connsiteY7" fmla="*/ 774798 h 1448828"/>
              <a:gd name="connsiteX8" fmla="*/ 8128000 w 12178603"/>
              <a:gd name="connsiteY8" fmla="*/ 100769 h 1448828"/>
              <a:gd name="connsiteX9" fmla="*/ 8128000 w 12178603"/>
              <a:gd name="connsiteY9" fmla="*/ 100769 h 1448828"/>
              <a:gd name="connsiteX10" fmla="*/ 7450667 w 12178603"/>
              <a:gd name="connsiteY10" fmla="*/ 774798 h 1448828"/>
              <a:gd name="connsiteX11" fmla="*/ 7450667 w 12178603"/>
              <a:gd name="connsiteY11" fmla="*/ 774798 h 1448828"/>
              <a:gd name="connsiteX12" fmla="*/ 6773334 w 12178603"/>
              <a:gd name="connsiteY12" fmla="*/ 1448828 h 1448828"/>
              <a:gd name="connsiteX13" fmla="*/ 6773334 w 12178603"/>
              <a:gd name="connsiteY13" fmla="*/ 1448828 h 1448828"/>
              <a:gd name="connsiteX14" fmla="*/ 6096000 w 12178603"/>
              <a:gd name="connsiteY14" fmla="*/ 774798 h 1448828"/>
              <a:gd name="connsiteX15" fmla="*/ 6096000 w 12178603"/>
              <a:gd name="connsiteY15" fmla="*/ 774798 h 1448828"/>
              <a:gd name="connsiteX16" fmla="*/ 5418667 w 12178603"/>
              <a:gd name="connsiteY16" fmla="*/ 100769 h 1448828"/>
              <a:gd name="connsiteX17" fmla="*/ 5418667 w 12178603"/>
              <a:gd name="connsiteY17" fmla="*/ 100769 h 1448828"/>
              <a:gd name="connsiteX18" fmla="*/ 4741334 w 12178603"/>
              <a:gd name="connsiteY18" fmla="*/ 774798 h 1448828"/>
              <a:gd name="connsiteX19" fmla="*/ 4741334 w 12178603"/>
              <a:gd name="connsiteY19" fmla="*/ 774798 h 1448828"/>
              <a:gd name="connsiteX20" fmla="*/ 4064000 w 12178603"/>
              <a:gd name="connsiteY20" fmla="*/ 1448828 h 1448828"/>
              <a:gd name="connsiteX21" fmla="*/ 4064000 w 12178603"/>
              <a:gd name="connsiteY21" fmla="*/ 1448828 h 1448828"/>
              <a:gd name="connsiteX22" fmla="*/ 3386667 w 12178603"/>
              <a:gd name="connsiteY22" fmla="*/ 774798 h 1448828"/>
              <a:gd name="connsiteX23" fmla="*/ 3386667 w 12178603"/>
              <a:gd name="connsiteY23" fmla="*/ 774798 h 1448828"/>
              <a:gd name="connsiteX24" fmla="*/ 2709333 w 12178603"/>
              <a:gd name="connsiteY24" fmla="*/ 100769 h 1448828"/>
              <a:gd name="connsiteX25" fmla="*/ 2709333 w 12178603"/>
              <a:gd name="connsiteY25" fmla="*/ 100769 h 1448828"/>
              <a:gd name="connsiteX26" fmla="*/ 2032000 w 12178603"/>
              <a:gd name="connsiteY26" fmla="*/ 774798 h 1448828"/>
              <a:gd name="connsiteX27" fmla="*/ 2032000 w 12178603"/>
              <a:gd name="connsiteY27" fmla="*/ 774798 h 1448828"/>
              <a:gd name="connsiteX28" fmla="*/ 1354667 w 12178603"/>
              <a:gd name="connsiteY28" fmla="*/ 1448828 h 1448828"/>
              <a:gd name="connsiteX29" fmla="*/ 0 w 12178603"/>
              <a:gd name="connsiteY29" fmla="*/ 1448828 h 1448828"/>
              <a:gd name="connsiteX0" fmla="*/ 12178453 w 12178454"/>
              <a:gd name="connsiteY0" fmla="*/ 27093 h 1348059"/>
              <a:gd name="connsiteX1" fmla="*/ 10837333 w 12178454"/>
              <a:gd name="connsiteY1" fmla="*/ 0 h 1348059"/>
              <a:gd name="connsiteX2" fmla="*/ 10160000 w 12178454"/>
              <a:gd name="connsiteY2" fmla="*/ 674029 h 1348059"/>
              <a:gd name="connsiteX3" fmla="*/ 10160000 w 12178454"/>
              <a:gd name="connsiteY3" fmla="*/ 674029 h 1348059"/>
              <a:gd name="connsiteX4" fmla="*/ 9482667 w 12178454"/>
              <a:gd name="connsiteY4" fmla="*/ 1348059 h 1348059"/>
              <a:gd name="connsiteX5" fmla="*/ 9482667 w 12178454"/>
              <a:gd name="connsiteY5" fmla="*/ 1348059 h 1348059"/>
              <a:gd name="connsiteX6" fmla="*/ 8805333 w 12178454"/>
              <a:gd name="connsiteY6" fmla="*/ 674029 h 1348059"/>
              <a:gd name="connsiteX7" fmla="*/ 8805333 w 12178454"/>
              <a:gd name="connsiteY7" fmla="*/ 674029 h 1348059"/>
              <a:gd name="connsiteX8" fmla="*/ 8128000 w 12178454"/>
              <a:gd name="connsiteY8" fmla="*/ 0 h 1348059"/>
              <a:gd name="connsiteX9" fmla="*/ 8128000 w 12178454"/>
              <a:gd name="connsiteY9" fmla="*/ 0 h 1348059"/>
              <a:gd name="connsiteX10" fmla="*/ 7450667 w 12178454"/>
              <a:gd name="connsiteY10" fmla="*/ 674029 h 1348059"/>
              <a:gd name="connsiteX11" fmla="*/ 7450667 w 12178454"/>
              <a:gd name="connsiteY11" fmla="*/ 674029 h 1348059"/>
              <a:gd name="connsiteX12" fmla="*/ 6773334 w 12178454"/>
              <a:gd name="connsiteY12" fmla="*/ 1348059 h 1348059"/>
              <a:gd name="connsiteX13" fmla="*/ 6773334 w 12178454"/>
              <a:gd name="connsiteY13" fmla="*/ 1348059 h 1348059"/>
              <a:gd name="connsiteX14" fmla="*/ 6096000 w 12178454"/>
              <a:gd name="connsiteY14" fmla="*/ 674029 h 1348059"/>
              <a:gd name="connsiteX15" fmla="*/ 6096000 w 12178454"/>
              <a:gd name="connsiteY15" fmla="*/ 674029 h 1348059"/>
              <a:gd name="connsiteX16" fmla="*/ 5418667 w 12178454"/>
              <a:gd name="connsiteY16" fmla="*/ 0 h 1348059"/>
              <a:gd name="connsiteX17" fmla="*/ 5418667 w 12178454"/>
              <a:gd name="connsiteY17" fmla="*/ 0 h 1348059"/>
              <a:gd name="connsiteX18" fmla="*/ 4741334 w 12178454"/>
              <a:gd name="connsiteY18" fmla="*/ 674029 h 1348059"/>
              <a:gd name="connsiteX19" fmla="*/ 4741334 w 12178454"/>
              <a:gd name="connsiteY19" fmla="*/ 674029 h 1348059"/>
              <a:gd name="connsiteX20" fmla="*/ 4064000 w 12178454"/>
              <a:gd name="connsiteY20" fmla="*/ 1348059 h 1348059"/>
              <a:gd name="connsiteX21" fmla="*/ 4064000 w 12178454"/>
              <a:gd name="connsiteY21" fmla="*/ 1348059 h 1348059"/>
              <a:gd name="connsiteX22" fmla="*/ 3386667 w 12178454"/>
              <a:gd name="connsiteY22" fmla="*/ 674029 h 1348059"/>
              <a:gd name="connsiteX23" fmla="*/ 3386667 w 12178454"/>
              <a:gd name="connsiteY23" fmla="*/ 674029 h 1348059"/>
              <a:gd name="connsiteX24" fmla="*/ 2709333 w 12178454"/>
              <a:gd name="connsiteY24" fmla="*/ 0 h 1348059"/>
              <a:gd name="connsiteX25" fmla="*/ 2709333 w 12178454"/>
              <a:gd name="connsiteY25" fmla="*/ 0 h 1348059"/>
              <a:gd name="connsiteX26" fmla="*/ 2032000 w 12178454"/>
              <a:gd name="connsiteY26" fmla="*/ 674029 h 1348059"/>
              <a:gd name="connsiteX27" fmla="*/ 2032000 w 12178454"/>
              <a:gd name="connsiteY27" fmla="*/ 674029 h 1348059"/>
              <a:gd name="connsiteX28" fmla="*/ 1354667 w 12178454"/>
              <a:gd name="connsiteY28" fmla="*/ 1348059 h 1348059"/>
              <a:gd name="connsiteX29" fmla="*/ 0 w 12178454"/>
              <a:gd name="connsiteY29" fmla="*/ 1348059 h 1348059"/>
              <a:gd name="connsiteX0" fmla="*/ 12178453 w 12178453"/>
              <a:gd name="connsiteY0" fmla="*/ 0 h 1362063"/>
              <a:gd name="connsiteX1" fmla="*/ 10837333 w 12178453"/>
              <a:gd name="connsiteY1" fmla="*/ 14004 h 1362063"/>
              <a:gd name="connsiteX2" fmla="*/ 10160000 w 12178453"/>
              <a:gd name="connsiteY2" fmla="*/ 688033 h 1362063"/>
              <a:gd name="connsiteX3" fmla="*/ 10160000 w 12178453"/>
              <a:gd name="connsiteY3" fmla="*/ 688033 h 1362063"/>
              <a:gd name="connsiteX4" fmla="*/ 9482667 w 12178453"/>
              <a:gd name="connsiteY4" fmla="*/ 1362063 h 1362063"/>
              <a:gd name="connsiteX5" fmla="*/ 9482667 w 12178453"/>
              <a:gd name="connsiteY5" fmla="*/ 1362063 h 1362063"/>
              <a:gd name="connsiteX6" fmla="*/ 8805333 w 12178453"/>
              <a:gd name="connsiteY6" fmla="*/ 688033 h 1362063"/>
              <a:gd name="connsiteX7" fmla="*/ 8805333 w 12178453"/>
              <a:gd name="connsiteY7" fmla="*/ 688033 h 1362063"/>
              <a:gd name="connsiteX8" fmla="*/ 8128000 w 12178453"/>
              <a:gd name="connsiteY8" fmla="*/ 14004 h 1362063"/>
              <a:gd name="connsiteX9" fmla="*/ 8128000 w 12178453"/>
              <a:gd name="connsiteY9" fmla="*/ 14004 h 1362063"/>
              <a:gd name="connsiteX10" fmla="*/ 7450667 w 12178453"/>
              <a:gd name="connsiteY10" fmla="*/ 688033 h 1362063"/>
              <a:gd name="connsiteX11" fmla="*/ 7450667 w 12178453"/>
              <a:gd name="connsiteY11" fmla="*/ 688033 h 1362063"/>
              <a:gd name="connsiteX12" fmla="*/ 6773334 w 12178453"/>
              <a:gd name="connsiteY12" fmla="*/ 1362063 h 1362063"/>
              <a:gd name="connsiteX13" fmla="*/ 6773334 w 12178453"/>
              <a:gd name="connsiteY13" fmla="*/ 1362063 h 1362063"/>
              <a:gd name="connsiteX14" fmla="*/ 6096000 w 12178453"/>
              <a:gd name="connsiteY14" fmla="*/ 688033 h 1362063"/>
              <a:gd name="connsiteX15" fmla="*/ 6096000 w 12178453"/>
              <a:gd name="connsiteY15" fmla="*/ 688033 h 1362063"/>
              <a:gd name="connsiteX16" fmla="*/ 5418667 w 12178453"/>
              <a:gd name="connsiteY16" fmla="*/ 14004 h 1362063"/>
              <a:gd name="connsiteX17" fmla="*/ 5418667 w 12178453"/>
              <a:gd name="connsiteY17" fmla="*/ 14004 h 1362063"/>
              <a:gd name="connsiteX18" fmla="*/ 4741334 w 12178453"/>
              <a:gd name="connsiteY18" fmla="*/ 688033 h 1362063"/>
              <a:gd name="connsiteX19" fmla="*/ 4741334 w 12178453"/>
              <a:gd name="connsiteY19" fmla="*/ 688033 h 1362063"/>
              <a:gd name="connsiteX20" fmla="*/ 4064000 w 12178453"/>
              <a:gd name="connsiteY20" fmla="*/ 1362063 h 1362063"/>
              <a:gd name="connsiteX21" fmla="*/ 4064000 w 12178453"/>
              <a:gd name="connsiteY21" fmla="*/ 1362063 h 1362063"/>
              <a:gd name="connsiteX22" fmla="*/ 3386667 w 12178453"/>
              <a:gd name="connsiteY22" fmla="*/ 688033 h 1362063"/>
              <a:gd name="connsiteX23" fmla="*/ 3386667 w 12178453"/>
              <a:gd name="connsiteY23" fmla="*/ 688033 h 1362063"/>
              <a:gd name="connsiteX24" fmla="*/ 2709333 w 12178453"/>
              <a:gd name="connsiteY24" fmla="*/ 14004 h 1362063"/>
              <a:gd name="connsiteX25" fmla="*/ 2709333 w 12178453"/>
              <a:gd name="connsiteY25" fmla="*/ 14004 h 1362063"/>
              <a:gd name="connsiteX26" fmla="*/ 2032000 w 12178453"/>
              <a:gd name="connsiteY26" fmla="*/ 688033 h 1362063"/>
              <a:gd name="connsiteX27" fmla="*/ 2032000 w 12178453"/>
              <a:gd name="connsiteY27" fmla="*/ 688033 h 1362063"/>
              <a:gd name="connsiteX28" fmla="*/ 1354667 w 12178453"/>
              <a:gd name="connsiteY28" fmla="*/ 1362063 h 1362063"/>
              <a:gd name="connsiteX29" fmla="*/ 0 w 12178453"/>
              <a:gd name="connsiteY29" fmla="*/ 1362063 h 1362063"/>
              <a:gd name="connsiteX0" fmla="*/ 12173888 w 12173888"/>
              <a:gd name="connsiteY0" fmla="*/ 4261 h 1348059"/>
              <a:gd name="connsiteX1" fmla="*/ 10837333 w 12173888"/>
              <a:gd name="connsiteY1" fmla="*/ 0 h 1348059"/>
              <a:gd name="connsiteX2" fmla="*/ 10160000 w 12173888"/>
              <a:gd name="connsiteY2" fmla="*/ 674029 h 1348059"/>
              <a:gd name="connsiteX3" fmla="*/ 10160000 w 12173888"/>
              <a:gd name="connsiteY3" fmla="*/ 674029 h 1348059"/>
              <a:gd name="connsiteX4" fmla="*/ 9482667 w 12173888"/>
              <a:gd name="connsiteY4" fmla="*/ 1348059 h 1348059"/>
              <a:gd name="connsiteX5" fmla="*/ 9482667 w 12173888"/>
              <a:gd name="connsiteY5" fmla="*/ 1348059 h 1348059"/>
              <a:gd name="connsiteX6" fmla="*/ 8805333 w 12173888"/>
              <a:gd name="connsiteY6" fmla="*/ 674029 h 1348059"/>
              <a:gd name="connsiteX7" fmla="*/ 8805333 w 12173888"/>
              <a:gd name="connsiteY7" fmla="*/ 674029 h 1348059"/>
              <a:gd name="connsiteX8" fmla="*/ 8128000 w 12173888"/>
              <a:gd name="connsiteY8" fmla="*/ 0 h 1348059"/>
              <a:gd name="connsiteX9" fmla="*/ 8128000 w 12173888"/>
              <a:gd name="connsiteY9" fmla="*/ 0 h 1348059"/>
              <a:gd name="connsiteX10" fmla="*/ 7450667 w 12173888"/>
              <a:gd name="connsiteY10" fmla="*/ 674029 h 1348059"/>
              <a:gd name="connsiteX11" fmla="*/ 7450667 w 12173888"/>
              <a:gd name="connsiteY11" fmla="*/ 674029 h 1348059"/>
              <a:gd name="connsiteX12" fmla="*/ 6773334 w 12173888"/>
              <a:gd name="connsiteY12" fmla="*/ 1348059 h 1348059"/>
              <a:gd name="connsiteX13" fmla="*/ 6773334 w 12173888"/>
              <a:gd name="connsiteY13" fmla="*/ 1348059 h 1348059"/>
              <a:gd name="connsiteX14" fmla="*/ 6096000 w 12173888"/>
              <a:gd name="connsiteY14" fmla="*/ 674029 h 1348059"/>
              <a:gd name="connsiteX15" fmla="*/ 6096000 w 12173888"/>
              <a:gd name="connsiteY15" fmla="*/ 674029 h 1348059"/>
              <a:gd name="connsiteX16" fmla="*/ 5418667 w 12173888"/>
              <a:gd name="connsiteY16" fmla="*/ 0 h 1348059"/>
              <a:gd name="connsiteX17" fmla="*/ 5418667 w 12173888"/>
              <a:gd name="connsiteY17" fmla="*/ 0 h 1348059"/>
              <a:gd name="connsiteX18" fmla="*/ 4741334 w 12173888"/>
              <a:gd name="connsiteY18" fmla="*/ 674029 h 1348059"/>
              <a:gd name="connsiteX19" fmla="*/ 4741334 w 12173888"/>
              <a:gd name="connsiteY19" fmla="*/ 674029 h 1348059"/>
              <a:gd name="connsiteX20" fmla="*/ 4064000 w 12173888"/>
              <a:gd name="connsiteY20" fmla="*/ 1348059 h 1348059"/>
              <a:gd name="connsiteX21" fmla="*/ 4064000 w 12173888"/>
              <a:gd name="connsiteY21" fmla="*/ 1348059 h 1348059"/>
              <a:gd name="connsiteX22" fmla="*/ 3386667 w 12173888"/>
              <a:gd name="connsiteY22" fmla="*/ 674029 h 1348059"/>
              <a:gd name="connsiteX23" fmla="*/ 3386667 w 12173888"/>
              <a:gd name="connsiteY23" fmla="*/ 674029 h 1348059"/>
              <a:gd name="connsiteX24" fmla="*/ 2709333 w 12173888"/>
              <a:gd name="connsiteY24" fmla="*/ 0 h 1348059"/>
              <a:gd name="connsiteX25" fmla="*/ 2709333 w 12173888"/>
              <a:gd name="connsiteY25" fmla="*/ 0 h 1348059"/>
              <a:gd name="connsiteX26" fmla="*/ 2032000 w 12173888"/>
              <a:gd name="connsiteY26" fmla="*/ 674029 h 1348059"/>
              <a:gd name="connsiteX27" fmla="*/ 2032000 w 12173888"/>
              <a:gd name="connsiteY27" fmla="*/ 674029 h 1348059"/>
              <a:gd name="connsiteX28" fmla="*/ 1354667 w 12173888"/>
              <a:gd name="connsiteY28" fmla="*/ 1348059 h 1348059"/>
              <a:gd name="connsiteX29" fmla="*/ 0 w 12173888"/>
              <a:gd name="connsiteY29" fmla="*/ 1348059 h 1348059"/>
              <a:gd name="connsiteX0" fmla="*/ 11414427 w 11414427"/>
              <a:gd name="connsiteY0" fmla="*/ 661808 h 1348059"/>
              <a:gd name="connsiteX1" fmla="*/ 10837333 w 11414427"/>
              <a:gd name="connsiteY1" fmla="*/ 0 h 1348059"/>
              <a:gd name="connsiteX2" fmla="*/ 10160000 w 11414427"/>
              <a:gd name="connsiteY2" fmla="*/ 674029 h 1348059"/>
              <a:gd name="connsiteX3" fmla="*/ 10160000 w 11414427"/>
              <a:gd name="connsiteY3" fmla="*/ 674029 h 1348059"/>
              <a:gd name="connsiteX4" fmla="*/ 9482667 w 11414427"/>
              <a:gd name="connsiteY4" fmla="*/ 1348059 h 1348059"/>
              <a:gd name="connsiteX5" fmla="*/ 9482667 w 11414427"/>
              <a:gd name="connsiteY5" fmla="*/ 1348059 h 1348059"/>
              <a:gd name="connsiteX6" fmla="*/ 8805333 w 11414427"/>
              <a:gd name="connsiteY6" fmla="*/ 674029 h 1348059"/>
              <a:gd name="connsiteX7" fmla="*/ 8805333 w 11414427"/>
              <a:gd name="connsiteY7" fmla="*/ 674029 h 1348059"/>
              <a:gd name="connsiteX8" fmla="*/ 8128000 w 11414427"/>
              <a:gd name="connsiteY8" fmla="*/ 0 h 1348059"/>
              <a:gd name="connsiteX9" fmla="*/ 8128000 w 11414427"/>
              <a:gd name="connsiteY9" fmla="*/ 0 h 1348059"/>
              <a:gd name="connsiteX10" fmla="*/ 7450667 w 11414427"/>
              <a:gd name="connsiteY10" fmla="*/ 674029 h 1348059"/>
              <a:gd name="connsiteX11" fmla="*/ 7450667 w 11414427"/>
              <a:gd name="connsiteY11" fmla="*/ 674029 h 1348059"/>
              <a:gd name="connsiteX12" fmla="*/ 6773334 w 11414427"/>
              <a:gd name="connsiteY12" fmla="*/ 1348059 h 1348059"/>
              <a:gd name="connsiteX13" fmla="*/ 6773334 w 11414427"/>
              <a:gd name="connsiteY13" fmla="*/ 1348059 h 1348059"/>
              <a:gd name="connsiteX14" fmla="*/ 6096000 w 11414427"/>
              <a:gd name="connsiteY14" fmla="*/ 674029 h 1348059"/>
              <a:gd name="connsiteX15" fmla="*/ 6096000 w 11414427"/>
              <a:gd name="connsiteY15" fmla="*/ 674029 h 1348059"/>
              <a:gd name="connsiteX16" fmla="*/ 5418667 w 11414427"/>
              <a:gd name="connsiteY16" fmla="*/ 0 h 1348059"/>
              <a:gd name="connsiteX17" fmla="*/ 5418667 w 11414427"/>
              <a:gd name="connsiteY17" fmla="*/ 0 h 1348059"/>
              <a:gd name="connsiteX18" fmla="*/ 4741334 w 11414427"/>
              <a:gd name="connsiteY18" fmla="*/ 674029 h 1348059"/>
              <a:gd name="connsiteX19" fmla="*/ 4741334 w 11414427"/>
              <a:gd name="connsiteY19" fmla="*/ 674029 h 1348059"/>
              <a:gd name="connsiteX20" fmla="*/ 4064000 w 11414427"/>
              <a:gd name="connsiteY20" fmla="*/ 1348059 h 1348059"/>
              <a:gd name="connsiteX21" fmla="*/ 4064000 w 11414427"/>
              <a:gd name="connsiteY21" fmla="*/ 1348059 h 1348059"/>
              <a:gd name="connsiteX22" fmla="*/ 3386667 w 11414427"/>
              <a:gd name="connsiteY22" fmla="*/ 674029 h 1348059"/>
              <a:gd name="connsiteX23" fmla="*/ 3386667 w 11414427"/>
              <a:gd name="connsiteY23" fmla="*/ 674029 h 1348059"/>
              <a:gd name="connsiteX24" fmla="*/ 2709333 w 11414427"/>
              <a:gd name="connsiteY24" fmla="*/ 0 h 1348059"/>
              <a:gd name="connsiteX25" fmla="*/ 2709333 w 11414427"/>
              <a:gd name="connsiteY25" fmla="*/ 0 h 1348059"/>
              <a:gd name="connsiteX26" fmla="*/ 2032000 w 11414427"/>
              <a:gd name="connsiteY26" fmla="*/ 674029 h 1348059"/>
              <a:gd name="connsiteX27" fmla="*/ 2032000 w 11414427"/>
              <a:gd name="connsiteY27" fmla="*/ 674029 h 1348059"/>
              <a:gd name="connsiteX28" fmla="*/ 1354667 w 11414427"/>
              <a:gd name="connsiteY28" fmla="*/ 1348059 h 1348059"/>
              <a:gd name="connsiteX29" fmla="*/ 0 w 11414427"/>
              <a:gd name="connsiteY29" fmla="*/ 1348059 h 1348059"/>
              <a:gd name="connsiteX0" fmla="*/ 11414427 w 11425426"/>
              <a:gd name="connsiteY0" fmla="*/ 661808 h 1348059"/>
              <a:gd name="connsiteX1" fmla="*/ 10837333 w 11425426"/>
              <a:gd name="connsiteY1" fmla="*/ 0 h 1348059"/>
              <a:gd name="connsiteX2" fmla="*/ 10160000 w 11425426"/>
              <a:gd name="connsiteY2" fmla="*/ 674029 h 1348059"/>
              <a:gd name="connsiteX3" fmla="*/ 10160000 w 11425426"/>
              <a:gd name="connsiteY3" fmla="*/ 674029 h 1348059"/>
              <a:gd name="connsiteX4" fmla="*/ 9482667 w 11425426"/>
              <a:gd name="connsiteY4" fmla="*/ 1348059 h 1348059"/>
              <a:gd name="connsiteX5" fmla="*/ 9482667 w 11425426"/>
              <a:gd name="connsiteY5" fmla="*/ 1348059 h 1348059"/>
              <a:gd name="connsiteX6" fmla="*/ 8805333 w 11425426"/>
              <a:gd name="connsiteY6" fmla="*/ 674029 h 1348059"/>
              <a:gd name="connsiteX7" fmla="*/ 8805333 w 11425426"/>
              <a:gd name="connsiteY7" fmla="*/ 674029 h 1348059"/>
              <a:gd name="connsiteX8" fmla="*/ 8128000 w 11425426"/>
              <a:gd name="connsiteY8" fmla="*/ 0 h 1348059"/>
              <a:gd name="connsiteX9" fmla="*/ 8128000 w 11425426"/>
              <a:gd name="connsiteY9" fmla="*/ 0 h 1348059"/>
              <a:gd name="connsiteX10" fmla="*/ 7450667 w 11425426"/>
              <a:gd name="connsiteY10" fmla="*/ 674029 h 1348059"/>
              <a:gd name="connsiteX11" fmla="*/ 7450667 w 11425426"/>
              <a:gd name="connsiteY11" fmla="*/ 674029 h 1348059"/>
              <a:gd name="connsiteX12" fmla="*/ 6773334 w 11425426"/>
              <a:gd name="connsiteY12" fmla="*/ 1348059 h 1348059"/>
              <a:gd name="connsiteX13" fmla="*/ 6773334 w 11425426"/>
              <a:gd name="connsiteY13" fmla="*/ 1348059 h 1348059"/>
              <a:gd name="connsiteX14" fmla="*/ 6096000 w 11425426"/>
              <a:gd name="connsiteY14" fmla="*/ 674029 h 1348059"/>
              <a:gd name="connsiteX15" fmla="*/ 6096000 w 11425426"/>
              <a:gd name="connsiteY15" fmla="*/ 674029 h 1348059"/>
              <a:gd name="connsiteX16" fmla="*/ 5418667 w 11425426"/>
              <a:gd name="connsiteY16" fmla="*/ 0 h 1348059"/>
              <a:gd name="connsiteX17" fmla="*/ 5418667 w 11425426"/>
              <a:gd name="connsiteY17" fmla="*/ 0 h 1348059"/>
              <a:gd name="connsiteX18" fmla="*/ 4741334 w 11425426"/>
              <a:gd name="connsiteY18" fmla="*/ 674029 h 1348059"/>
              <a:gd name="connsiteX19" fmla="*/ 4741334 w 11425426"/>
              <a:gd name="connsiteY19" fmla="*/ 674029 h 1348059"/>
              <a:gd name="connsiteX20" fmla="*/ 4064000 w 11425426"/>
              <a:gd name="connsiteY20" fmla="*/ 1348059 h 1348059"/>
              <a:gd name="connsiteX21" fmla="*/ 4064000 w 11425426"/>
              <a:gd name="connsiteY21" fmla="*/ 1348059 h 1348059"/>
              <a:gd name="connsiteX22" fmla="*/ 3386667 w 11425426"/>
              <a:gd name="connsiteY22" fmla="*/ 674029 h 1348059"/>
              <a:gd name="connsiteX23" fmla="*/ 3386667 w 11425426"/>
              <a:gd name="connsiteY23" fmla="*/ 674029 h 1348059"/>
              <a:gd name="connsiteX24" fmla="*/ 2709333 w 11425426"/>
              <a:gd name="connsiteY24" fmla="*/ 0 h 1348059"/>
              <a:gd name="connsiteX25" fmla="*/ 2709333 w 11425426"/>
              <a:gd name="connsiteY25" fmla="*/ 0 h 1348059"/>
              <a:gd name="connsiteX26" fmla="*/ 2032000 w 11425426"/>
              <a:gd name="connsiteY26" fmla="*/ 674029 h 1348059"/>
              <a:gd name="connsiteX27" fmla="*/ 2032000 w 11425426"/>
              <a:gd name="connsiteY27" fmla="*/ 674029 h 1348059"/>
              <a:gd name="connsiteX28" fmla="*/ 1354667 w 11425426"/>
              <a:gd name="connsiteY28" fmla="*/ 1348059 h 1348059"/>
              <a:gd name="connsiteX29" fmla="*/ 0 w 11425426"/>
              <a:gd name="connsiteY29" fmla="*/ 1348059 h 1348059"/>
              <a:gd name="connsiteX0" fmla="*/ 11414427 w 11425002"/>
              <a:gd name="connsiteY0" fmla="*/ 665157 h 1351408"/>
              <a:gd name="connsiteX1" fmla="*/ 10837333 w 11425002"/>
              <a:gd name="connsiteY1" fmla="*/ 3349 h 1351408"/>
              <a:gd name="connsiteX2" fmla="*/ 10160000 w 11425002"/>
              <a:gd name="connsiteY2" fmla="*/ 677378 h 1351408"/>
              <a:gd name="connsiteX3" fmla="*/ 10160000 w 11425002"/>
              <a:gd name="connsiteY3" fmla="*/ 677378 h 1351408"/>
              <a:gd name="connsiteX4" fmla="*/ 9482667 w 11425002"/>
              <a:gd name="connsiteY4" fmla="*/ 1351408 h 1351408"/>
              <a:gd name="connsiteX5" fmla="*/ 9482667 w 11425002"/>
              <a:gd name="connsiteY5" fmla="*/ 1351408 h 1351408"/>
              <a:gd name="connsiteX6" fmla="*/ 8805333 w 11425002"/>
              <a:gd name="connsiteY6" fmla="*/ 677378 h 1351408"/>
              <a:gd name="connsiteX7" fmla="*/ 8805333 w 11425002"/>
              <a:gd name="connsiteY7" fmla="*/ 677378 h 1351408"/>
              <a:gd name="connsiteX8" fmla="*/ 8128000 w 11425002"/>
              <a:gd name="connsiteY8" fmla="*/ 3349 h 1351408"/>
              <a:gd name="connsiteX9" fmla="*/ 8128000 w 11425002"/>
              <a:gd name="connsiteY9" fmla="*/ 3349 h 1351408"/>
              <a:gd name="connsiteX10" fmla="*/ 7450667 w 11425002"/>
              <a:gd name="connsiteY10" fmla="*/ 677378 h 1351408"/>
              <a:gd name="connsiteX11" fmla="*/ 7450667 w 11425002"/>
              <a:gd name="connsiteY11" fmla="*/ 677378 h 1351408"/>
              <a:gd name="connsiteX12" fmla="*/ 6773334 w 11425002"/>
              <a:gd name="connsiteY12" fmla="*/ 1351408 h 1351408"/>
              <a:gd name="connsiteX13" fmla="*/ 6773334 w 11425002"/>
              <a:gd name="connsiteY13" fmla="*/ 1351408 h 1351408"/>
              <a:gd name="connsiteX14" fmla="*/ 6096000 w 11425002"/>
              <a:gd name="connsiteY14" fmla="*/ 677378 h 1351408"/>
              <a:gd name="connsiteX15" fmla="*/ 6096000 w 11425002"/>
              <a:gd name="connsiteY15" fmla="*/ 677378 h 1351408"/>
              <a:gd name="connsiteX16" fmla="*/ 5418667 w 11425002"/>
              <a:gd name="connsiteY16" fmla="*/ 3349 h 1351408"/>
              <a:gd name="connsiteX17" fmla="*/ 5418667 w 11425002"/>
              <a:gd name="connsiteY17" fmla="*/ 3349 h 1351408"/>
              <a:gd name="connsiteX18" fmla="*/ 4741334 w 11425002"/>
              <a:gd name="connsiteY18" fmla="*/ 677378 h 1351408"/>
              <a:gd name="connsiteX19" fmla="*/ 4741334 w 11425002"/>
              <a:gd name="connsiteY19" fmla="*/ 677378 h 1351408"/>
              <a:gd name="connsiteX20" fmla="*/ 4064000 w 11425002"/>
              <a:gd name="connsiteY20" fmla="*/ 1351408 h 1351408"/>
              <a:gd name="connsiteX21" fmla="*/ 4064000 w 11425002"/>
              <a:gd name="connsiteY21" fmla="*/ 1351408 h 1351408"/>
              <a:gd name="connsiteX22" fmla="*/ 3386667 w 11425002"/>
              <a:gd name="connsiteY22" fmla="*/ 677378 h 1351408"/>
              <a:gd name="connsiteX23" fmla="*/ 3386667 w 11425002"/>
              <a:gd name="connsiteY23" fmla="*/ 677378 h 1351408"/>
              <a:gd name="connsiteX24" fmla="*/ 2709333 w 11425002"/>
              <a:gd name="connsiteY24" fmla="*/ 3349 h 1351408"/>
              <a:gd name="connsiteX25" fmla="*/ 2709333 w 11425002"/>
              <a:gd name="connsiteY25" fmla="*/ 3349 h 1351408"/>
              <a:gd name="connsiteX26" fmla="*/ 2032000 w 11425002"/>
              <a:gd name="connsiteY26" fmla="*/ 677378 h 1351408"/>
              <a:gd name="connsiteX27" fmla="*/ 2032000 w 11425002"/>
              <a:gd name="connsiteY27" fmla="*/ 677378 h 1351408"/>
              <a:gd name="connsiteX28" fmla="*/ 1354667 w 11425002"/>
              <a:gd name="connsiteY28" fmla="*/ 1351408 h 1351408"/>
              <a:gd name="connsiteX29" fmla="*/ 0 w 11425002"/>
              <a:gd name="connsiteY29" fmla="*/ 1351408 h 1351408"/>
              <a:gd name="connsiteX0" fmla="*/ 11414427 w 11414427"/>
              <a:gd name="connsiteY0" fmla="*/ 665526 h 1351777"/>
              <a:gd name="connsiteX1" fmla="*/ 10837333 w 11414427"/>
              <a:gd name="connsiteY1" fmla="*/ 3718 h 1351777"/>
              <a:gd name="connsiteX2" fmla="*/ 10160000 w 11414427"/>
              <a:gd name="connsiteY2" fmla="*/ 677747 h 1351777"/>
              <a:gd name="connsiteX3" fmla="*/ 10160000 w 11414427"/>
              <a:gd name="connsiteY3" fmla="*/ 677747 h 1351777"/>
              <a:gd name="connsiteX4" fmla="*/ 9482667 w 11414427"/>
              <a:gd name="connsiteY4" fmla="*/ 1351777 h 1351777"/>
              <a:gd name="connsiteX5" fmla="*/ 9482667 w 11414427"/>
              <a:gd name="connsiteY5" fmla="*/ 1351777 h 1351777"/>
              <a:gd name="connsiteX6" fmla="*/ 8805333 w 11414427"/>
              <a:gd name="connsiteY6" fmla="*/ 677747 h 1351777"/>
              <a:gd name="connsiteX7" fmla="*/ 8805333 w 11414427"/>
              <a:gd name="connsiteY7" fmla="*/ 677747 h 1351777"/>
              <a:gd name="connsiteX8" fmla="*/ 8128000 w 11414427"/>
              <a:gd name="connsiteY8" fmla="*/ 3718 h 1351777"/>
              <a:gd name="connsiteX9" fmla="*/ 8128000 w 11414427"/>
              <a:gd name="connsiteY9" fmla="*/ 3718 h 1351777"/>
              <a:gd name="connsiteX10" fmla="*/ 7450667 w 11414427"/>
              <a:gd name="connsiteY10" fmla="*/ 677747 h 1351777"/>
              <a:gd name="connsiteX11" fmla="*/ 7450667 w 11414427"/>
              <a:gd name="connsiteY11" fmla="*/ 677747 h 1351777"/>
              <a:gd name="connsiteX12" fmla="*/ 6773334 w 11414427"/>
              <a:gd name="connsiteY12" fmla="*/ 1351777 h 1351777"/>
              <a:gd name="connsiteX13" fmla="*/ 6773334 w 11414427"/>
              <a:gd name="connsiteY13" fmla="*/ 1351777 h 1351777"/>
              <a:gd name="connsiteX14" fmla="*/ 6096000 w 11414427"/>
              <a:gd name="connsiteY14" fmla="*/ 677747 h 1351777"/>
              <a:gd name="connsiteX15" fmla="*/ 6096000 w 11414427"/>
              <a:gd name="connsiteY15" fmla="*/ 677747 h 1351777"/>
              <a:gd name="connsiteX16" fmla="*/ 5418667 w 11414427"/>
              <a:gd name="connsiteY16" fmla="*/ 3718 h 1351777"/>
              <a:gd name="connsiteX17" fmla="*/ 5418667 w 11414427"/>
              <a:gd name="connsiteY17" fmla="*/ 3718 h 1351777"/>
              <a:gd name="connsiteX18" fmla="*/ 4741334 w 11414427"/>
              <a:gd name="connsiteY18" fmla="*/ 677747 h 1351777"/>
              <a:gd name="connsiteX19" fmla="*/ 4741334 w 11414427"/>
              <a:gd name="connsiteY19" fmla="*/ 677747 h 1351777"/>
              <a:gd name="connsiteX20" fmla="*/ 4064000 w 11414427"/>
              <a:gd name="connsiteY20" fmla="*/ 1351777 h 1351777"/>
              <a:gd name="connsiteX21" fmla="*/ 4064000 w 11414427"/>
              <a:gd name="connsiteY21" fmla="*/ 1351777 h 1351777"/>
              <a:gd name="connsiteX22" fmla="*/ 3386667 w 11414427"/>
              <a:gd name="connsiteY22" fmla="*/ 677747 h 1351777"/>
              <a:gd name="connsiteX23" fmla="*/ 3386667 w 11414427"/>
              <a:gd name="connsiteY23" fmla="*/ 677747 h 1351777"/>
              <a:gd name="connsiteX24" fmla="*/ 2709333 w 11414427"/>
              <a:gd name="connsiteY24" fmla="*/ 3718 h 1351777"/>
              <a:gd name="connsiteX25" fmla="*/ 2709333 w 11414427"/>
              <a:gd name="connsiteY25" fmla="*/ 3718 h 1351777"/>
              <a:gd name="connsiteX26" fmla="*/ 2032000 w 11414427"/>
              <a:gd name="connsiteY26" fmla="*/ 677747 h 1351777"/>
              <a:gd name="connsiteX27" fmla="*/ 2032000 w 11414427"/>
              <a:gd name="connsiteY27" fmla="*/ 677747 h 1351777"/>
              <a:gd name="connsiteX28" fmla="*/ 1354667 w 11414427"/>
              <a:gd name="connsiteY28" fmla="*/ 1351777 h 1351777"/>
              <a:gd name="connsiteX29" fmla="*/ 0 w 11414427"/>
              <a:gd name="connsiteY29" fmla="*/ 1351777 h 1351777"/>
              <a:gd name="connsiteX0" fmla="*/ 11414427 w 11484560"/>
              <a:gd name="connsiteY0" fmla="*/ 661807 h 1348058"/>
              <a:gd name="connsiteX1" fmla="*/ 11448180 w 11484560"/>
              <a:gd name="connsiteY1" fmla="*/ 683446 h 1348058"/>
              <a:gd name="connsiteX2" fmla="*/ 10837333 w 11484560"/>
              <a:gd name="connsiteY2" fmla="*/ -1 h 1348058"/>
              <a:gd name="connsiteX3" fmla="*/ 10160000 w 11484560"/>
              <a:gd name="connsiteY3" fmla="*/ 674028 h 1348058"/>
              <a:gd name="connsiteX4" fmla="*/ 10160000 w 11484560"/>
              <a:gd name="connsiteY4" fmla="*/ 674028 h 1348058"/>
              <a:gd name="connsiteX5" fmla="*/ 9482667 w 11484560"/>
              <a:gd name="connsiteY5" fmla="*/ 1348058 h 1348058"/>
              <a:gd name="connsiteX6" fmla="*/ 9482667 w 11484560"/>
              <a:gd name="connsiteY6" fmla="*/ 1348058 h 1348058"/>
              <a:gd name="connsiteX7" fmla="*/ 8805333 w 11484560"/>
              <a:gd name="connsiteY7" fmla="*/ 674028 h 1348058"/>
              <a:gd name="connsiteX8" fmla="*/ 8805333 w 11484560"/>
              <a:gd name="connsiteY8" fmla="*/ 674028 h 1348058"/>
              <a:gd name="connsiteX9" fmla="*/ 8128000 w 11484560"/>
              <a:gd name="connsiteY9" fmla="*/ -1 h 1348058"/>
              <a:gd name="connsiteX10" fmla="*/ 8128000 w 11484560"/>
              <a:gd name="connsiteY10" fmla="*/ -1 h 1348058"/>
              <a:gd name="connsiteX11" fmla="*/ 7450667 w 11484560"/>
              <a:gd name="connsiteY11" fmla="*/ 674028 h 1348058"/>
              <a:gd name="connsiteX12" fmla="*/ 7450667 w 11484560"/>
              <a:gd name="connsiteY12" fmla="*/ 674028 h 1348058"/>
              <a:gd name="connsiteX13" fmla="*/ 6773334 w 11484560"/>
              <a:gd name="connsiteY13" fmla="*/ 1348058 h 1348058"/>
              <a:gd name="connsiteX14" fmla="*/ 6773334 w 11484560"/>
              <a:gd name="connsiteY14" fmla="*/ 1348058 h 1348058"/>
              <a:gd name="connsiteX15" fmla="*/ 6096000 w 11484560"/>
              <a:gd name="connsiteY15" fmla="*/ 674028 h 1348058"/>
              <a:gd name="connsiteX16" fmla="*/ 6096000 w 11484560"/>
              <a:gd name="connsiteY16" fmla="*/ 674028 h 1348058"/>
              <a:gd name="connsiteX17" fmla="*/ 5418667 w 11484560"/>
              <a:gd name="connsiteY17" fmla="*/ -1 h 1348058"/>
              <a:gd name="connsiteX18" fmla="*/ 5418667 w 11484560"/>
              <a:gd name="connsiteY18" fmla="*/ -1 h 1348058"/>
              <a:gd name="connsiteX19" fmla="*/ 4741334 w 11484560"/>
              <a:gd name="connsiteY19" fmla="*/ 674028 h 1348058"/>
              <a:gd name="connsiteX20" fmla="*/ 4741334 w 11484560"/>
              <a:gd name="connsiteY20" fmla="*/ 674028 h 1348058"/>
              <a:gd name="connsiteX21" fmla="*/ 4064000 w 11484560"/>
              <a:gd name="connsiteY21" fmla="*/ 1348058 h 1348058"/>
              <a:gd name="connsiteX22" fmla="*/ 4064000 w 11484560"/>
              <a:gd name="connsiteY22" fmla="*/ 1348058 h 1348058"/>
              <a:gd name="connsiteX23" fmla="*/ 3386667 w 11484560"/>
              <a:gd name="connsiteY23" fmla="*/ 674028 h 1348058"/>
              <a:gd name="connsiteX24" fmla="*/ 3386667 w 11484560"/>
              <a:gd name="connsiteY24" fmla="*/ 674028 h 1348058"/>
              <a:gd name="connsiteX25" fmla="*/ 2709333 w 11484560"/>
              <a:gd name="connsiteY25" fmla="*/ -1 h 1348058"/>
              <a:gd name="connsiteX26" fmla="*/ 2709333 w 11484560"/>
              <a:gd name="connsiteY26" fmla="*/ -1 h 1348058"/>
              <a:gd name="connsiteX27" fmla="*/ 2032000 w 11484560"/>
              <a:gd name="connsiteY27" fmla="*/ 674028 h 1348058"/>
              <a:gd name="connsiteX28" fmla="*/ 2032000 w 11484560"/>
              <a:gd name="connsiteY28" fmla="*/ 674028 h 1348058"/>
              <a:gd name="connsiteX29" fmla="*/ 1354667 w 11484560"/>
              <a:gd name="connsiteY29" fmla="*/ 1348058 h 1348058"/>
              <a:gd name="connsiteX30" fmla="*/ 0 w 11484560"/>
              <a:gd name="connsiteY30" fmla="*/ 1348058 h 1348058"/>
              <a:gd name="connsiteX0" fmla="*/ 11853227 w 11853300"/>
              <a:gd name="connsiteY0" fmla="*/ 1369583 h 1369599"/>
              <a:gd name="connsiteX1" fmla="*/ 11448180 w 11853300"/>
              <a:gd name="connsiteY1" fmla="*/ 683447 h 1369599"/>
              <a:gd name="connsiteX2" fmla="*/ 10837333 w 11853300"/>
              <a:gd name="connsiteY2" fmla="*/ 0 h 1369599"/>
              <a:gd name="connsiteX3" fmla="*/ 10160000 w 11853300"/>
              <a:gd name="connsiteY3" fmla="*/ 674029 h 1369599"/>
              <a:gd name="connsiteX4" fmla="*/ 10160000 w 11853300"/>
              <a:gd name="connsiteY4" fmla="*/ 674029 h 1369599"/>
              <a:gd name="connsiteX5" fmla="*/ 9482667 w 11853300"/>
              <a:gd name="connsiteY5" fmla="*/ 1348059 h 1369599"/>
              <a:gd name="connsiteX6" fmla="*/ 9482667 w 11853300"/>
              <a:gd name="connsiteY6" fmla="*/ 1348059 h 1369599"/>
              <a:gd name="connsiteX7" fmla="*/ 8805333 w 11853300"/>
              <a:gd name="connsiteY7" fmla="*/ 674029 h 1369599"/>
              <a:gd name="connsiteX8" fmla="*/ 8805333 w 11853300"/>
              <a:gd name="connsiteY8" fmla="*/ 674029 h 1369599"/>
              <a:gd name="connsiteX9" fmla="*/ 8128000 w 11853300"/>
              <a:gd name="connsiteY9" fmla="*/ 0 h 1369599"/>
              <a:gd name="connsiteX10" fmla="*/ 8128000 w 11853300"/>
              <a:gd name="connsiteY10" fmla="*/ 0 h 1369599"/>
              <a:gd name="connsiteX11" fmla="*/ 7450667 w 11853300"/>
              <a:gd name="connsiteY11" fmla="*/ 674029 h 1369599"/>
              <a:gd name="connsiteX12" fmla="*/ 7450667 w 11853300"/>
              <a:gd name="connsiteY12" fmla="*/ 674029 h 1369599"/>
              <a:gd name="connsiteX13" fmla="*/ 6773334 w 11853300"/>
              <a:gd name="connsiteY13" fmla="*/ 1348059 h 1369599"/>
              <a:gd name="connsiteX14" fmla="*/ 6773334 w 11853300"/>
              <a:gd name="connsiteY14" fmla="*/ 1348059 h 1369599"/>
              <a:gd name="connsiteX15" fmla="*/ 6096000 w 11853300"/>
              <a:gd name="connsiteY15" fmla="*/ 674029 h 1369599"/>
              <a:gd name="connsiteX16" fmla="*/ 6096000 w 11853300"/>
              <a:gd name="connsiteY16" fmla="*/ 674029 h 1369599"/>
              <a:gd name="connsiteX17" fmla="*/ 5418667 w 11853300"/>
              <a:gd name="connsiteY17" fmla="*/ 0 h 1369599"/>
              <a:gd name="connsiteX18" fmla="*/ 5418667 w 11853300"/>
              <a:gd name="connsiteY18" fmla="*/ 0 h 1369599"/>
              <a:gd name="connsiteX19" fmla="*/ 4741334 w 11853300"/>
              <a:gd name="connsiteY19" fmla="*/ 674029 h 1369599"/>
              <a:gd name="connsiteX20" fmla="*/ 4741334 w 11853300"/>
              <a:gd name="connsiteY20" fmla="*/ 674029 h 1369599"/>
              <a:gd name="connsiteX21" fmla="*/ 4064000 w 11853300"/>
              <a:gd name="connsiteY21" fmla="*/ 1348059 h 1369599"/>
              <a:gd name="connsiteX22" fmla="*/ 4064000 w 11853300"/>
              <a:gd name="connsiteY22" fmla="*/ 1348059 h 1369599"/>
              <a:gd name="connsiteX23" fmla="*/ 3386667 w 11853300"/>
              <a:gd name="connsiteY23" fmla="*/ 674029 h 1369599"/>
              <a:gd name="connsiteX24" fmla="*/ 3386667 w 11853300"/>
              <a:gd name="connsiteY24" fmla="*/ 674029 h 1369599"/>
              <a:gd name="connsiteX25" fmla="*/ 2709333 w 11853300"/>
              <a:gd name="connsiteY25" fmla="*/ 0 h 1369599"/>
              <a:gd name="connsiteX26" fmla="*/ 2709333 w 11853300"/>
              <a:gd name="connsiteY26" fmla="*/ 0 h 1369599"/>
              <a:gd name="connsiteX27" fmla="*/ 2032000 w 11853300"/>
              <a:gd name="connsiteY27" fmla="*/ 674029 h 1369599"/>
              <a:gd name="connsiteX28" fmla="*/ 2032000 w 11853300"/>
              <a:gd name="connsiteY28" fmla="*/ 674029 h 1369599"/>
              <a:gd name="connsiteX29" fmla="*/ 1354667 w 11853300"/>
              <a:gd name="connsiteY29" fmla="*/ 1348059 h 1369599"/>
              <a:gd name="connsiteX30" fmla="*/ 0 w 11853300"/>
              <a:gd name="connsiteY30" fmla="*/ 1348059 h 1369599"/>
              <a:gd name="connsiteX0" fmla="*/ 11853227 w 11883229"/>
              <a:gd name="connsiteY0" fmla="*/ 1369583 h 1395910"/>
              <a:gd name="connsiteX1" fmla="*/ 11853226 w 11883229"/>
              <a:gd name="connsiteY1" fmla="*/ 1336426 h 1395910"/>
              <a:gd name="connsiteX2" fmla="*/ 11448180 w 11883229"/>
              <a:gd name="connsiteY2" fmla="*/ 683447 h 1395910"/>
              <a:gd name="connsiteX3" fmla="*/ 10837333 w 11883229"/>
              <a:gd name="connsiteY3" fmla="*/ 0 h 1395910"/>
              <a:gd name="connsiteX4" fmla="*/ 10160000 w 11883229"/>
              <a:gd name="connsiteY4" fmla="*/ 674029 h 1395910"/>
              <a:gd name="connsiteX5" fmla="*/ 10160000 w 11883229"/>
              <a:gd name="connsiteY5" fmla="*/ 674029 h 1395910"/>
              <a:gd name="connsiteX6" fmla="*/ 9482667 w 11883229"/>
              <a:gd name="connsiteY6" fmla="*/ 1348059 h 1395910"/>
              <a:gd name="connsiteX7" fmla="*/ 9482667 w 11883229"/>
              <a:gd name="connsiteY7" fmla="*/ 1348059 h 1395910"/>
              <a:gd name="connsiteX8" fmla="*/ 8805333 w 11883229"/>
              <a:gd name="connsiteY8" fmla="*/ 674029 h 1395910"/>
              <a:gd name="connsiteX9" fmla="*/ 8805333 w 11883229"/>
              <a:gd name="connsiteY9" fmla="*/ 674029 h 1395910"/>
              <a:gd name="connsiteX10" fmla="*/ 8128000 w 11883229"/>
              <a:gd name="connsiteY10" fmla="*/ 0 h 1395910"/>
              <a:gd name="connsiteX11" fmla="*/ 8128000 w 11883229"/>
              <a:gd name="connsiteY11" fmla="*/ 0 h 1395910"/>
              <a:gd name="connsiteX12" fmla="*/ 7450667 w 11883229"/>
              <a:gd name="connsiteY12" fmla="*/ 674029 h 1395910"/>
              <a:gd name="connsiteX13" fmla="*/ 7450667 w 11883229"/>
              <a:gd name="connsiteY13" fmla="*/ 674029 h 1395910"/>
              <a:gd name="connsiteX14" fmla="*/ 6773334 w 11883229"/>
              <a:gd name="connsiteY14" fmla="*/ 1348059 h 1395910"/>
              <a:gd name="connsiteX15" fmla="*/ 6773334 w 11883229"/>
              <a:gd name="connsiteY15" fmla="*/ 1348059 h 1395910"/>
              <a:gd name="connsiteX16" fmla="*/ 6096000 w 11883229"/>
              <a:gd name="connsiteY16" fmla="*/ 674029 h 1395910"/>
              <a:gd name="connsiteX17" fmla="*/ 6096000 w 11883229"/>
              <a:gd name="connsiteY17" fmla="*/ 674029 h 1395910"/>
              <a:gd name="connsiteX18" fmla="*/ 5418667 w 11883229"/>
              <a:gd name="connsiteY18" fmla="*/ 0 h 1395910"/>
              <a:gd name="connsiteX19" fmla="*/ 5418667 w 11883229"/>
              <a:gd name="connsiteY19" fmla="*/ 0 h 1395910"/>
              <a:gd name="connsiteX20" fmla="*/ 4741334 w 11883229"/>
              <a:gd name="connsiteY20" fmla="*/ 674029 h 1395910"/>
              <a:gd name="connsiteX21" fmla="*/ 4741334 w 11883229"/>
              <a:gd name="connsiteY21" fmla="*/ 674029 h 1395910"/>
              <a:gd name="connsiteX22" fmla="*/ 4064000 w 11883229"/>
              <a:gd name="connsiteY22" fmla="*/ 1348059 h 1395910"/>
              <a:gd name="connsiteX23" fmla="*/ 4064000 w 11883229"/>
              <a:gd name="connsiteY23" fmla="*/ 1348059 h 1395910"/>
              <a:gd name="connsiteX24" fmla="*/ 3386667 w 11883229"/>
              <a:gd name="connsiteY24" fmla="*/ 674029 h 1395910"/>
              <a:gd name="connsiteX25" fmla="*/ 3386667 w 11883229"/>
              <a:gd name="connsiteY25" fmla="*/ 674029 h 1395910"/>
              <a:gd name="connsiteX26" fmla="*/ 2709333 w 11883229"/>
              <a:gd name="connsiteY26" fmla="*/ 0 h 1395910"/>
              <a:gd name="connsiteX27" fmla="*/ 2709333 w 11883229"/>
              <a:gd name="connsiteY27" fmla="*/ 0 h 1395910"/>
              <a:gd name="connsiteX28" fmla="*/ 2032000 w 11883229"/>
              <a:gd name="connsiteY28" fmla="*/ 674029 h 1395910"/>
              <a:gd name="connsiteX29" fmla="*/ 2032000 w 11883229"/>
              <a:gd name="connsiteY29" fmla="*/ 674029 h 1395910"/>
              <a:gd name="connsiteX30" fmla="*/ 1354667 w 11883229"/>
              <a:gd name="connsiteY30" fmla="*/ 1348059 h 1395910"/>
              <a:gd name="connsiteX31" fmla="*/ 0 w 11883229"/>
              <a:gd name="connsiteY31" fmla="*/ 1348059 h 1395910"/>
              <a:gd name="connsiteX0" fmla="*/ 15014837 w 15014837"/>
              <a:gd name="connsiteY0" fmla="*/ 1360451 h 1392826"/>
              <a:gd name="connsiteX1" fmla="*/ 11853226 w 15014837"/>
              <a:gd name="connsiteY1" fmla="*/ 1336426 h 1392826"/>
              <a:gd name="connsiteX2" fmla="*/ 11448180 w 15014837"/>
              <a:gd name="connsiteY2" fmla="*/ 683447 h 1392826"/>
              <a:gd name="connsiteX3" fmla="*/ 10837333 w 15014837"/>
              <a:gd name="connsiteY3" fmla="*/ 0 h 1392826"/>
              <a:gd name="connsiteX4" fmla="*/ 10160000 w 15014837"/>
              <a:gd name="connsiteY4" fmla="*/ 674029 h 1392826"/>
              <a:gd name="connsiteX5" fmla="*/ 10160000 w 15014837"/>
              <a:gd name="connsiteY5" fmla="*/ 674029 h 1392826"/>
              <a:gd name="connsiteX6" fmla="*/ 9482667 w 15014837"/>
              <a:gd name="connsiteY6" fmla="*/ 1348059 h 1392826"/>
              <a:gd name="connsiteX7" fmla="*/ 9482667 w 15014837"/>
              <a:gd name="connsiteY7" fmla="*/ 1348059 h 1392826"/>
              <a:gd name="connsiteX8" fmla="*/ 8805333 w 15014837"/>
              <a:gd name="connsiteY8" fmla="*/ 674029 h 1392826"/>
              <a:gd name="connsiteX9" fmla="*/ 8805333 w 15014837"/>
              <a:gd name="connsiteY9" fmla="*/ 674029 h 1392826"/>
              <a:gd name="connsiteX10" fmla="*/ 8128000 w 15014837"/>
              <a:gd name="connsiteY10" fmla="*/ 0 h 1392826"/>
              <a:gd name="connsiteX11" fmla="*/ 8128000 w 15014837"/>
              <a:gd name="connsiteY11" fmla="*/ 0 h 1392826"/>
              <a:gd name="connsiteX12" fmla="*/ 7450667 w 15014837"/>
              <a:gd name="connsiteY12" fmla="*/ 674029 h 1392826"/>
              <a:gd name="connsiteX13" fmla="*/ 7450667 w 15014837"/>
              <a:gd name="connsiteY13" fmla="*/ 674029 h 1392826"/>
              <a:gd name="connsiteX14" fmla="*/ 6773334 w 15014837"/>
              <a:gd name="connsiteY14" fmla="*/ 1348059 h 1392826"/>
              <a:gd name="connsiteX15" fmla="*/ 6773334 w 15014837"/>
              <a:gd name="connsiteY15" fmla="*/ 1348059 h 1392826"/>
              <a:gd name="connsiteX16" fmla="*/ 6096000 w 15014837"/>
              <a:gd name="connsiteY16" fmla="*/ 674029 h 1392826"/>
              <a:gd name="connsiteX17" fmla="*/ 6096000 w 15014837"/>
              <a:gd name="connsiteY17" fmla="*/ 674029 h 1392826"/>
              <a:gd name="connsiteX18" fmla="*/ 5418667 w 15014837"/>
              <a:gd name="connsiteY18" fmla="*/ 0 h 1392826"/>
              <a:gd name="connsiteX19" fmla="*/ 5418667 w 15014837"/>
              <a:gd name="connsiteY19" fmla="*/ 0 h 1392826"/>
              <a:gd name="connsiteX20" fmla="*/ 4741334 w 15014837"/>
              <a:gd name="connsiteY20" fmla="*/ 674029 h 1392826"/>
              <a:gd name="connsiteX21" fmla="*/ 4741334 w 15014837"/>
              <a:gd name="connsiteY21" fmla="*/ 674029 h 1392826"/>
              <a:gd name="connsiteX22" fmla="*/ 4064000 w 15014837"/>
              <a:gd name="connsiteY22" fmla="*/ 1348059 h 1392826"/>
              <a:gd name="connsiteX23" fmla="*/ 4064000 w 15014837"/>
              <a:gd name="connsiteY23" fmla="*/ 1348059 h 1392826"/>
              <a:gd name="connsiteX24" fmla="*/ 3386667 w 15014837"/>
              <a:gd name="connsiteY24" fmla="*/ 674029 h 1392826"/>
              <a:gd name="connsiteX25" fmla="*/ 3386667 w 15014837"/>
              <a:gd name="connsiteY25" fmla="*/ 674029 h 1392826"/>
              <a:gd name="connsiteX26" fmla="*/ 2709333 w 15014837"/>
              <a:gd name="connsiteY26" fmla="*/ 0 h 1392826"/>
              <a:gd name="connsiteX27" fmla="*/ 2709333 w 15014837"/>
              <a:gd name="connsiteY27" fmla="*/ 0 h 1392826"/>
              <a:gd name="connsiteX28" fmla="*/ 2032000 w 15014837"/>
              <a:gd name="connsiteY28" fmla="*/ 674029 h 1392826"/>
              <a:gd name="connsiteX29" fmla="*/ 2032000 w 15014837"/>
              <a:gd name="connsiteY29" fmla="*/ 674029 h 1392826"/>
              <a:gd name="connsiteX30" fmla="*/ 1354667 w 15014837"/>
              <a:gd name="connsiteY30" fmla="*/ 1348059 h 1392826"/>
              <a:gd name="connsiteX31" fmla="*/ 0 w 15014837"/>
              <a:gd name="connsiteY31" fmla="*/ 1348059 h 1392826"/>
              <a:gd name="connsiteX0" fmla="*/ 15014837 w 15014837"/>
              <a:gd name="connsiteY0" fmla="*/ 1360451 h 1392826"/>
              <a:gd name="connsiteX1" fmla="*/ 11853226 w 15014837"/>
              <a:gd name="connsiteY1" fmla="*/ 1336426 h 1392826"/>
              <a:gd name="connsiteX2" fmla="*/ 11448180 w 15014837"/>
              <a:gd name="connsiteY2" fmla="*/ 683447 h 1392826"/>
              <a:gd name="connsiteX3" fmla="*/ 10837333 w 15014837"/>
              <a:gd name="connsiteY3" fmla="*/ 0 h 1392826"/>
              <a:gd name="connsiteX4" fmla="*/ 10160000 w 15014837"/>
              <a:gd name="connsiteY4" fmla="*/ 674029 h 1392826"/>
              <a:gd name="connsiteX5" fmla="*/ 10160000 w 15014837"/>
              <a:gd name="connsiteY5" fmla="*/ 674029 h 1392826"/>
              <a:gd name="connsiteX6" fmla="*/ 9482667 w 15014837"/>
              <a:gd name="connsiteY6" fmla="*/ 1348059 h 1392826"/>
              <a:gd name="connsiteX7" fmla="*/ 9482667 w 15014837"/>
              <a:gd name="connsiteY7" fmla="*/ 1348059 h 1392826"/>
              <a:gd name="connsiteX8" fmla="*/ 8805333 w 15014837"/>
              <a:gd name="connsiteY8" fmla="*/ 674029 h 1392826"/>
              <a:gd name="connsiteX9" fmla="*/ 8805333 w 15014837"/>
              <a:gd name="connsiteY9" fmla="*/ 674029 h 1392826"/>
              <a:gd name="connsiteX10" fmla="*/ 8128000 w 15014837"/>
              <a:gd name="connsiteY10" fmla="*/ 0 h 1392826"/>
              <a:gd name="connsiteX11" fmla="*/ 8128000 w 15014837"/>
              <a:gd name="connsiteY11" fmla="*/ 0 h 1392826"/>
              <a:gd name="connsiteX12" fmla="*/ 7450667 w 15014837"/>
              <a:gd name="connsiteY12" fmla="*/ 674029 h 1392826"/>
              <a:gd name="connsiteX13" fmla="*/ 7450667 w 15014837"/>
              <a:gd name="connsiteY13" fmla="*/ 674029 h 1392826"/>
              <a:gd name="connsiteX14" fmla="*/ 6773334 w 15014837"/>
              <a:gd name="connsiteY14" fmla="*/ 1348059 h 1392826"/>
              <a:gd name="connsiteX15" fmla="*/ 6773334 w 15014837"/>
              <a:gd name="connsiteY15" fmla="*/ 1348059 h 1392826"/>
              <a:gd name="connsiteX16" fmla="*/ 6096000 w 15014837"/>
              <a:gd name="connsiteY16" fmla="*/ 674029 h 1392826"/>
              <a:gd name="connsiteX17" fmla="*/ 6096000 w 15014837"/>
              <a:gd name="connsiteY17" fmla="*/ 674029 h 1392826"/>
              <a:gd name="connsiteX18" fmla="*/ 5418667 w 15014837"/>
              <a:gd name="connsiteY18" fmla="*/ 0 h 1392826"/>
              <a:gd name="connsiteX19" fmla="*/ 5418667 w 15014837"/>
              <a:gd name="connsiteY19" fmla="*/ 0 h 1392826"/>
              <a:gd name="connsiteX20" fmla="*/ 4741334 w 15014837"/>
              <a:gd name="connsiteY20" fmla="*/ 674029 h 1392826"/>
              <a:gd name="connsiteX21" fmla="*/ 4741334 w 15014837"/>
              <a:gd name="connsiteY21" fmla="*/ 674029 h 1392826"/>
              <a:gd name="connsiteX22" fmla="*/ 4064000 w 15014837"/>
              <a:gd name="connsiteY22" fmla="*/ 1348059 h 1392826"/>
              <a:gd name="connsiteX23" fmla="*/ 4064000 w 15014837"/>
              <a:gd name="connsiteY23" fmla="*/ 1348059 h 1392826"/>
              <a:gd name="connsiteX24" fmla="*/ 3386667 w 15014837"/>
              <a:gd name="connsiteY24" fmla="*/ 674029 h 1392826"/>
              <a:gd name="connsiteX25" fmla="*/ 3386667 w 15014837"/>
              <a:gd name="connsiteY25" fmla="*/ 674029 h 1392826"/>
              <a:gd name="connsiteX26" fmla="*/ 2709333 w 15014837"/>
              <a:gd name="connsiteY26" fmla="*/ 0 h 1392826"/>
              <a:gd name="connsiteX27" fmla="*/ 2709333 w 15014837"/>
              <a:gd name="connsiteY27" fmla="*/ 0 h 1392826"/>
              <a:gd name="connsiteX28" fmla="*/ 2032000 w 15014837"/>
              <a:gd name="connsiteY28" fmla="*/ 674029 h 1392826"/>
              <a:gd name="connsiteX29" fmla="*/ 2032000 w 15014837"/>
              <a:gd name="connsiteY29" fmla="*/ 674029 h 1392826"/>
              <a:gd name="connsiteX30" fmla="*/ 1354667 w 15014837"/>
              <a:gd name="connsiteY30" fmla="*/ 1348059 h 1392826"/>
              <a:gd name="connsiteX31" fmla="*/ 0 w 15014837"/>
              <a:gd name="connsiteY31" fmla="*/ 1348059 h 1392826"/>
              <a:gd name="connsiteX0" fmla="*/ 15014837 w 15014837"/>
              <a:gd name="connsiteY0" fmla="*/ 1360451 h 1392826"/>
              <a:gd name="connsiteX1" fmla="*/ 11853226 w 15014837"/>
              <a:gd name="connsiteY1" fmla="*/ 1336426 h 1392826"/>
              <a:gd name="connsiteX2" fmla="*/ 11448180 w 15014837"/>
              <a:gd name="connsiteY2" fmla="*/ 683447 h 1392826"/>
              <a:gd name="connsiteX3" fmla="*/ 10837333 w 15014837"/>
              <a:gd name="connsiteY3" fmla="*/ 0 h 1392826"/>
              <a:gd name="connsiteX4" fmla="*/ 10160000 w 15014837"/>
              <a:gd name="connsiteY4" fmla="*/ 674029 h 1392826"/>
              <a:gd name="connsiteX5" fmla="*/ 10160000 w 15014837"/>
              <a:gd name="connsiteY5" fmla="*/ 674029 h 1392826"/>
              <a:gd name="connsiteX6" fmla="*/ 9482667 w 15014837"/>
              <a:gd name="connsiteY6" fmla="*/ 1348059 h 1392826"/>
              <a:gd name="connsiteX7" fmla="*/ 9482667 w 15014837"/>
              <a:gd name="connsiteY7" fmla="*/ 1348059 h 1392826"/>
              <a:gd name="connsiteX8" fmla="*/ 8805333 w 15014837"/>
              <a:gd name="connsiteY8" fmla="*/ 674029 h 1392826"/>
              <a:gd name="connsiteX9" fmla="*/ 8805333 w 15014837"/>
              <a:gd name="connsiteY9" fmla="*/ 674029 h 1392826"/>
              <a:gd name="connsiteX10" fmla="*/ 8128000 w 15014837"/>
              <a:gd name="connsiteY10" fmla="*/ 0 h 1392826"/>
              <a:gd name="connsiteX11" fmla="*/ 8128000 w 15014837"/>
              <a:gd name="connsiteY11" fmla="*/ 0 h 1392826"/>
              <a:gd name="connsiteX12" fmla="*/ 7450667 w 15014837"/>
              <a:gd name="connsiteY12" fmla="*/ 674029 h 1392826"/>
              <a:gd name="connsiteX13" fmla="*/ 7450667 w 15014837"/>
              <a:gd name="connsiteY13" fmla="*/ 674029 h 1392826"/>
              <a:gd name="connsiteX14" fmla="*/ 6773334 w 15014837"/>
              <a:gd name="connsiteY14" fmla="*/ 1348059 h 1392826"/>
              <a:gd name="connsiteX15" fmla="*/ 6773334 w 15014837"/>
              <a:gd name="connsiteY15" fmla="*/ 1348059 h 1392826"/>
              <a:gd name="connsiteX16" fmla="*/ 6096000 w 15014837"/>
              <a:gd name="connsiteY16" fmla="*/ 674029 h 1392826"/>
              <a:gd name="connsiteX17" fmla="*/ 6096000 w 15014837"/>
              <a:gd name="connsiteY17" fmla="*/ 674029 h 1392826"/>
              <a:gd name="connsiteX18" fmla="*/ 5418667 w 15014837"/>
              <a:gd name="connsiteY18" fmla="*/ 0 h 1392826"/>
              <a:gd name="connsiteX19" fmla="*/ 5418667 w 15014837"/>
              <a:gd name="connsiteY19" fmla="*/ 0 h 1392826"/>
              <a:gd name="connsiteX20" fmla="*/ 4741334 w 15014837"/>
              <a:gd name="connsiteY20" fmla="*/ 674029 h 1392826"/>
              <a:gd name="connsiteX21" fmla="*/ 4741334 w 15014837"/>
              <a:gd name="connsiteY21" fmla="*/ 674029 h 1392826"/>
              <a:gd name="connsiteX22" fmla="*/ 4064000 w 15014837"/>
              <a:gd name="connsiteY22" fmla="*/ 1348059 h 1392826"/>
              <a:gd name="connsiteX23" fmla="*/ 4064000 w 15014837"/>
              <a:gd name="connsiteY23" fmla="*/ 1348059 h 1392826"/>
              <a:gd name="connsiteX24" fmla="*/ 3386667 w 15014837"/>
              <a:gd name="connsiteY24" fmla="*/ 674029 h 1392826"/>
              <a:gd name="connsiteX25" fmla="*/ 3386667 w 15014837"/>
              <a:gd name="connsiteY25" fmla="*/ 674029 h 1392826"/>
              <a:gd name="connsiteX26" fmla="*/ 2709333 w 15014837"/>
              <a:gd name="connsiteY26" fmla="*/ 0 h 1392826"/>
              <a:gd name="connsiteX27" fmla="*/ 2709333 w 15014837"/>
              <a:gd name="connsiteY27" fmla="*/ 0 h 1392826"/>
              <a:gd name="connsiteX28" fmla="*/ 2032000 w 15014837"/>
              <a:gd name="connsiteY28" fmla="*/ 674029 h 1392826"/>
              <a:gd name="connsiteX29" fmla="*/ 2032000 w 15014837"/>
              <a:gd name="connsiteY29" fmla="*/ 674029 h 1392826"/>
              <a:gd name="connsiteX30" fmla="*/ 1354667 w 15014837"/>
              <a:gd name="connsiteY30" fmla="*/ 1348059 h 1392826"/>
              <a:gd name="connsiteX31" fmla="*/ 0 w 15014837"/>
              <a:gd name="connsiteY31" fmla="*/ 1348059 h 1392826"/>
              <a:gd name="connsiteX0" fmla="*/ 15014837 w 15014837"/>
              <a:gd name="connsiteY0" fmla="*/ 1360451 h 1392826"/>
              <a:gd name="connsiteX1" fmla="*/ 11853226 w 15014837"/>
              <a:gd name="connsiteY1" fmla="*/ 1336426 h 1392826"/>
              <a:gd name="connsiteX2" fmla="*/ 11448180 w 15014837"/>
              <a:gd name="connsiteY2" fmla="*/ 683447 h 1392826"/>
              <a:gd name="connsiteX3" fmla="*/ 10837333 w 15014837"/>
              <a:gd name="connsiteY3" fmla="*/ 0 h 1392826"/>
              <a:gd name="connsiteX4" fmla="*/ 10160000 w 15014837"/>
              <a:gd name="connsiteY4" fmla="*/ 674029 h 1392826"/>
              <a:gd name="connsiteX5" fmla="*/ 10160000 w 15014837"/>
              <a:gd name="connsiteY5" fmla="*/ 674029 h 1392826"/>
              <a:gd name="connsiteX6" fmla="*/ 9482667 w 15014837"/>
              <a:gd name="connsiteY6" fmla="*/ 1348059 h 1392826"/>
              <a:gd name="connsiteX7" fmla="*/ 9482667 w 15014837"/>
              <a:gd name="connsiteY7" fmla="*/ 1348059 h 1392826"/>
              <a:gd name="connsiteX8" fmla="*/ 8805333 w 15014837"/>
              <a:gd name="connsiteY8" fmla="*/ 674029 h 1392826"/>
              <a:gd name="connsiteX9" fmla="*/ 8805333 w 15014837"/>
              <a:gd name="connsiteY9" fmla="*/ 674029 h 1392826"/>
              <a:gd name="connsiteX10" fmla="*/ 8128000 w 15014837"/>
              <a:gd name="connsiteY10" fmla="*/ 0 h 1392826"/>
              <a:gd name="connsiteX11" fmla="*/ 8128000 w 15014837"/>
              <a:gd name="connsiteY11" fmla="*/ 0 h 1392826"/>
              <a:gd name="connsiteX12" fmla="*/ 7450667 w 15014837"/>
              <a:gd name="connsiteY12" fmla="*/ 674029 h 1392826"/>
              <a:gd name="connsiteX13" fmla="*/ 7450667 w 15014837"/>
              <a:gd name="connsiteY13" fmla="*/ 674029 h 1392826"/>
              <a:gd name="connsiteX14" fmla="*/ 6773334 w 15014837"/>
              <a:gd name="connsiteY14" fmla="*/ 1348059 h 1392826"/>
              <a:gd name="connsiteX15" fmla="*/ 6773334 w 15014837"/>
              <a:gd name="connsiteY15" fmla="*/ 1348059 h 1392826"/>
              <a:gd name="connsiteX16" fmla="*/ 6096000 w 15014837"/>
              <a:gd name="connsiteY16" fmla="*/ 674029 h 1392826"/>
              <a:gd name="connsiteX17" fmla="*/ 6096000 w 15014837"/>
              <a:gd name="connsiteY17" fmla="*/ 674029 h 1392826"/>
              <a:gd name="connsiteX18" fmla="*/ 5418667 w 15014837"/>
              <a:gd name="connsiteY18" fmla="*/ 0 h 1392826"/>
              <a:gd name="connsiteX19" fmla="*/ 5418667 w 15014837"/>
              <a:gd name="connsiteY19" fmla="*/ 0 h 1392826"/>
              <a:gd name="connsiteX20" fmla="*/ 4741334 w 15014837"/>
              <a:gd name="connsiteY20" fmla="*/ 674029 h 1392826"/>
              <a:gd name="connsiteX21" fmla="*/ 4741334 w 15014837"/>
              <a:gd name="connsiteY21" fmla="*/ 674029 h 1392826"/>
              <a:gd name="connsiteX22" fmla="*/ 4064000 w 15014837"/>
              <a:gd name="connsiteY22" fmla="*/ 1348059 h 1392826"/>
              <a:gd name="connsiteX23" fmla="*/ 4064000 w 15014837"/>
              <a:gd name="connsiteY23" fmla="*/ 1348059 h 1392826"/>
              <a:gd name="connsiteX24" fmla="*/ 3386667 w 15014837"/>
              <a:gd name="connsiteY24" fmla="*/ 674029 h 1392826"/>
              <a:gd name="connsiteX25" fmla="*/ 3386667 w 15014837"/>
              <a:gd name="connsiteY25" fmla="*/ 674029 h 1392826"/>
              <a:gd name="connsiteX26" fmla="*/ 2709333 w 15014837"/>
              <a:gd name="connsiteY26" fmla="*/ 0 h 1392826"/>
              <a:gd name="connsiteX27" fmla="*/ 2709333 w 15014837"/>
              <a:gd name="connsiteY27" fmla="*/ 0 h 1392826"/>
              <a:gd name="connsiteX28" fmla="*/ 2032000 w 15014837"/>
              <a:gd name="connsiteY28" fmla="*/ 674029 h 1392826"/>
              <a:gd name="connsiteX29" fmla="*/ 2032000 w 15014837"/>
              <a:gd name="connsiteY29" fmla="*/ 674029 h 1392826"/>
              <a:gd name="connsiteX30" fmla="*/ 1354667 w 15014837"/>
              <a:gd name="connsiteY30" fmla="*/ 1348059 h 1392826"/>
              <a:gd name="connsiteX31" fmla="*/ 0 w 15014837"/>
              <a:gd name="connsiteY31" fmla="*/ 1348059 h 1392826"/>
              <a:gd name="connsiteX0" fmla="*/ 15014837 w 15014837"/>
              <a:gd name="connsiteY0" fmla="*/ 1360451 h 1392826"/>
              <a:gd name="connsiteX1" fmla="*/ 11853226 w 15014837"/>
              <a:gd name="connsiteY1" fmla="*/ 1336426 h 1392826"/>
              <a:gd name="connsiteX2" fmla="*/ 11448180 w 15014837"/>
              <a:gd name="connsiteY2" fmla="*/ 683447 h 1392826"/>
              <a:gd name="connsiteX3" fmla="*/ 10837333 w 15014837"/>
              <a:gd name="connsiteY3" fmla="*/ 0 h 1392826"/>
              <a:gd name="connsiteX4" fmla="*/ 10160000 w 15014837"/>
              <a:gd name="connsiteY4" fmla="*/ 674029 h 1392826"/>
              <a:gd name="connsiteX5" fmla="*/ 10160000 w 15014837"/>
              <a:gd name="connsiteY5" fmla="*/ 674029 h 1392826"/>
              <a:gd name="connsiteX6" fmla="*/ 9482667 w 15014837"/>
              <a:gd name="connsiteY6" fmla="*/ 1348059 h 1392826"/>
              <a:gd name="connsiteX7" fmla="*/ 9482667 w 15014837"/>
              <a:gd name="connsiteY7" fmla="*/ 1348059 h 1392826"/>
              <a:gd name="connsiteX8" fmla="*/ 8805333 w 15014837"/>
              <a:gd name="connsiteY8" fmla="*/ 674029 h 1392826"/>
              <a:gd name="connsiteX9" fmla="*/ 8805333 w 15014837"/>
              <a:gd name="connsiteY9" fmla="*/ 674029 h 1392826"/>
              <a:gd name="connsiteX10" fmla="*/ 8128000 w 15014837"/>
              <a:gd name="connsiteY10" fmla="*/ 0 h 1392826"/>
              <a:gd name="connsiteX11" fmla="*/ 8128000 w 15014837"/>
              <a:gd name="connsiteY11" fmla="*/ 0 h 1392826"/>
              <a:gd name="connsiteX12" fmla="*/ 7450667 w 15014837"/>
              <a:gd name="connsiteY12" fmla="*/ 674029 h 1392826"/>
              <a:gd name="connsiteX13" fmla="*/ 7450667 w 15014837"/>
              <a:gd name="connsiteY13" fmla="*/ 674029 h 1392826"/>
              <a:gd name="connsiteX14" fmla="*/ 6773334 w 15014837"/>
              <a:gd name="connsiteY14" fmla="*/ 1348059 h 1392826"/>
              <a:gd name="connsiteX15" fmla="*/ 6773334 w 15014837"/>
              <a:gd name="connsiteY15" fmla="*/ 1348059 h 1392826"/>
              <a:gd name="connsiteX16" fmla="*/ 6096000 w 15014837"/>
              <a:gd name="connsiteY16" fmla="*/ 674029 h 1392826"/>
              <a:gd name="connsiteX17" fmla="*/ 6096000 w 15014837"/>
              <a:gd name="connsiteY17" fmla="*/ 674029 h 1392826"/>
              <a:gd name="connsiteX18" fmla="*/ 5418667 w 15014837"/>
              <a:gd name="connsiteY18" fmla="*/ 0 h 1392826"/>
              <a:gd name="connsiteX19" fmla="*/ 5418667 w 15014837"/>
              <a:gd name="connsiteY19" fmla="*/ 0 h 1392826"/>
              <a:gd name="connsiteX20" fmla="*/ 4741334 w 15014837"/>
              <a:gd name="connsiteY20" fmla="*/ 674029 h 1392826"/>
              <a:gd name="connsiteX21" fmla="*/ 4741334 w 15014837"/>
              <a:gd name="connsiteY21" fmla="*/ 674029 h 1392826"/>
              <a:gd name="connsiteX22" fmla="*/ 4064000 w 15014837"/>
              <a:gd name="connsiteY22" fmla="*/ 1348059 h 1392826"/>
              <a:gd name="connsiteX23" fmla="*/ 4064000 w 15014837"/>
              <a:gd name="connsiteY23" fmla="*/ 1348059 h 1392826"/>
              <a:gd name="connsiteX24" fmla="*/ 3386667 w 15014837"/>
              <a:gd name="connsiteY24" fmla="*/ 674029 h 1392826"/>
              <a:gd name="connsiteX25" fmla="*/ 3386667 w 15014837"/>
              <a:gd name="connsiteY25" fmla="*/ 674029 h 1392826"/>
              <a:gd name="connsiteX26" fmla="*/ 2709333 w 15014837"/>
              <a:gd name="connsiteY26" fmla="*/ 0 h 1392826"/>
              <a:gd name="connsiteX27" fmla="*/ 2709333 w 15014837"/>
              <a:gd name="connsiteY27" fmla="*/ 0 h 1392826"/>
              <a:gd name="connsiteX28" fmla="*/ 2032000 w 15014837"/>
              <a:gd name="connsiteY28" fmla="*/ 674029 h 1392826"/>
              <a:gd name="connsiteX29" fmla="*/ 2032000 w 15014837"/>
              <a:gd name="connsiteY29" fmla="*/ 674029 h 1392826"/>
              <a:gd name="connsiteX30" fmla="*/ 1354667 w 15014837"/>
              <a:gd name="connsiteY30" fmla="*/ 1348059 h 1392826"/>
              <a:gd name="connsiteX31" fmla="*/ 0 w 15014837"/>
              <a:gd name="connsiteY31" fmla="*/ 1348059 h 1392826"/>
              <a:gd name="connsiteX0" fmla="*/ 15014837 w 15014837"/>
              <a:gd name="connsiteY0" fmla="*/ 1360451 h 1392826"/>
              <a:gd name="connsiteX1" fmla="*/ 11853226 w 15014837"/>
              <a:gd name="connsiteY1" fmla="*/ 1336426 h 1392826"/>
              <a:gd name="connsiteX2" fmla="*/ 11448180 w 15014837"/>
              <a:gd name="connsiteY2" fmla="*/ 683447 h 1392826"/>
              <a:gd name="connsiteX3" fmla="*/ 10837333 w 15014837"/>
              <a:gd name="connsiteY3" fmla="*/ 0 h 1392826"/>
              <a:gd name="connsiteX4" fmla="*/ 10160000 w 15014837"/>
              <a:gd name="connsiteY4" fmla="*/ 674029 h 1392826"/>
              <a:gd name="connsiteX5" fmla="*/ 10160000 w 15014837"/>
              <a:gd name="connsiteY5" fmla="*/ 674029 h 1392826"/>
              <a:gd name="connsiteX6" fmla="*/ 9482667 w 15014837"/>
              <a:gd name="connsiteY6" fmla="*/ 1348059 h 1392826"/>
              <a:gd name="connsiteX7" fmla="*/ 9482667 w 15014837"/>
              <a:gd name="connsiteY7" fmla="*/ 1348059 h 1392826"/>
              <a:gd name="connsiteX8" fmla="*/ 8805333 w 15014837"/>
              <a:gd name="connsiteY8" fmla="*/ 674029 h 1392826"/>
              <a:gd name="connsiteX9" fmla="*/ 8805333 w 15014837"/>
              <a:gd name="connsiteY9" fmla="*/ 674029 h 1392826"/>
              <a:gd name="connsiteX10" fmla="*/ 8128000 w 15014837"/>
              <a:gd name="connsiteY10" fmla="*/ 0 h 1392826"/>
              <a:gd name="connsiteX11" fmla="*/ 8128000 w 15014837"/>
              <a:gd name="connsiteY11" fmla="*/ 0 h 1392826"/>
              <a:gd name="connsiteX12" fmla="*/ 7450667 w 15014837"/>
              <a:gd name="connsiteY12" fmla="*/ 674029 h 1392826"/>
              <a:gd name="connsiteX13" fmla="*/ 7450667 w 15014837"/>
              <a:gd name="connsiteY13" fmla="*/ 674029 h 1392826"/>
              <a:gd name="connsiteX14" fmla="*/ 6773334 w 15014837"/>
              <a:gd name="connsiteY14" fmla="*/ 1348059 h 1392826"/>
              <a:gd name="connsiteX15" fmla="*/ 6773334 w 15014837"/>
              <a:gd name="connsiteY15" fmla="*/ 1348059 h 1392826"/>
              <a:gd name="connsiteX16" fmla="*/ 6096000 w 15014837"/>
              <a:gd name="connsiteY16" fmla="*/ 674029 h 1392826"/>
              <a:gd name="connsiteX17" fmla="*/ 6096000 w 15014837"/>
              <a:gd name="connsiteY17" fmla="*/ 674029 h 1392826"/>
              <a:gd name="connsiteX18" fmla="*/ 5418667 w 15014837"/>
              <a:gd name="connsiteY18" fmla="*/ 0 h 1392826"/>
              <a:gd name="connsiteX19" fmla="*/ 5418667 w 15014837"/>
              <a:gd name="connsiteY19" fmla="*/ 0 h 1392826"/>
              <a:gd name="connsiteX20" fmla="*/ 4741334 w 15014837"/>
              <a:gd name="connsiteY20" fmla="*/ 674029 h 1392826"/>
              <a:gd name="connsiteX21" fmla="*/ 4741334 w 15014837"/>
              <a:gd name="connsiteY21" fmla="*/ 674029 h 1392826"/>
              <a:gd name="connsiteX22" fmla="*/ 4064000 w 15014837"/>
              <a:gd name="connsiteY22" fmla="*/ 1348059 h 1392826"/>
              <a:gd name="connsiteX23" fmla="*/ 4064000 w 15014837"/>
              <a:gd name="connsiteY23" fmla="*/ 1348059 h 1392826"/>
              <a:gd name="connsiteX24" fmla="*/ 3386667 w 15014837"/>
              <a:gd name="connsiteY24" fmla="*/ 674029 h 1392826"/>
              <a:gd name="connsiteX25" fmla="*/ 3386667 w 15014837"/>
              <a:gd name="connsiteY25" fmla="*/ 674029 h 1392826"/>
              <a:gd name="connsiteX26" fmla="*/ 2709333 w 15014837"/>
              <a:gd name="connsiteY26" fmla="*/ 0 h 1392826"/>
              <a:gd name="connsiteX27" fmla="*/ 2709333 w 15014837"/>
              <a:gd name="connsiteY27" fmla="*/ 0 h 1392826"/>
              <a:gd name="connsiteX28" fmla="*/ 2032000 w 15014837"/>
              <a:gd name="connsiteY28" fmla="*/ 674029 h 1392826"/>
              <a:gd name="connsiteX29" fmla="*/ 2032000 w 15014837"/>
              <a:gd name="connsiteY29" fmla="*/ 674029 h 1392826"/>
              <a:gd name="connsiteX30" fmla="*/ 1354667 w 15014837"/>
              <a:gd name="connsiteY30" fmla="*/ 1348059 h 1392826"/>
              <a:gd name="connsiteX31" fmla="*/ 0 w 15014837"/>
              <a:gd name="connsiteY31" fmla="*/ 1348059 h 1392826"/>
              <a:gd name="connsiteX0" fmla="*/ 15014837 w 15014837"/>
              <a:gd name="connsiteY0" fmla="*/ 1361327 h 1393702"/>
              <a:gd name="connsiteX1" fmla="*/ 11853226 w 15014837"/>
              <a:gd name="connsiteY1" fmla="*/ 1337302 h 1393702"/>
              <a:gd name="connsiteX2" fmla="*/ 11448180 w 15014837"/>
              <a:gd name="connsiteY2" fmla="*/ 684323 h 1393702"/>
              <a:gd name="connsiteX3" fmla="*/ 10837333 w 15014837"/>
              <a:gd name="connsiteY3" fmla="*/ 876 h 1393702"/>
              <a:gd name="connsiteX4" fmla="*/ 10160000 w 15014837"/>
              <a:gd name="connsiteY4" fmla="*/ 674905 h 1393702"/>
              <a:gd name="connsiteX5" fmla="*/ 10160000 w 15014837"/>
              <a:gd name="connsiteY5" fmla="*/ 674905 h 1393702"/>
              <a:gd name="connsiteX6" fmla="*/ 9482667 w 15014837"/>
              <a:gd name="connsiteY6" fmla="*/ 1348935 h 1393702"/>
              <a:gd name="connsiteX7" fmla="*/ 9482667 w 15014837"/>
              <a:gd name="connsiteY7" fmla="*/ 1348935 h 1393702"/>
              <a:gd name="connsiteX8" fmla="*/ 8805333 w 15014837"/>
              <a:gd name="connsiteY8" fmla="*/ 674905 h 1393702"/>
              <a:gd name="connsiteX9" fmla="*/ 8805333 w 15014837"/>
              <a:gd name="connsiteY9" fmla="*/ 674905 h 1393702"/>
              <a:gd name="connsiteX10" fmla="*/ 8128000 w 15014837"/>
              <a:gd name="connsiteY10" fmla="*/ 876 h 1393702"/>
              <a:gd name="connsiteX11" fmla="*/ 8128000 w 15014837"/>
              <a:gd name="connsiteY11" fmla="*/ 876 h 1393702"/>
              <a:gd name="connsiteX12" fmla="*/ 7450667 w 15014837"/>
              <a:gd name="connsiteY12" fmla="*/ 674905 h 1393702"/>
              <a:gd name="connsiteX13" fmla="*/ 7450667 w 15014837"/>
              <a:gd name="connsiteY13" fmla="*/ 674905 h 1393702"/>
              <a:gd name="connsiteX14" fmla="*/ 6773334 w 15014837"/>
              <a:gd name="connsiteY14" fmla="*/ 1348935 h 1393702"/>
              <a:gd name="connsiteX15" fmla="*/ 6773334 w 15014837"/>
              <a:gd name="connsiteY15" fmla="*/ 1348935 h 1393702"/>
              <a:gd name="connsiteX16" fmla="*/ 6096000 w 15014837"/>
              <a:gd name="connsiteY16" fmla="*/ 674905 h 1393702"/>
              <a:gd name="connsiteX17" fmla="*/ 6096000 w 15014837"/>
              <a:gd name="connsiteY17" fmla="*/ 674905 h 1393702"/>
              <a:gd name="connsiteX18" fmla="*/ 5418667 w 15014837"/>
              <a:gd name="connsiteY18" fmla="*/ 876 h 1393702"/>
              <a:gd name="connsiteX19" fmla="*/ 5418667 w 15014837"/>
              <a:gd name="connsiteY19" fmla="*/ 876 h 1393702"/>
              <a:gd name="connsiteX20" fmla="*/ 4741334 w 15014837"/>
              <a:gd name="connsiteY20" fmla="*/ 674905 h 1393702"/>
              <a:gd name="connsiteX21" fmla="*/ 4741334 w 15014837"/>
              <a:gd name="connsiteY21" fmla="*/ 674905 h 1393702"/>
              <a:gd name="connsiteX22" fmla="*/ 4064000 w 15014837"/>
              <a:gd name="connsiteY22" fmla="*/ 1348935 h 1393702"/>
              <a:gd name="connsiteX23" fmla="*/ 4064000 w 15014837"/>
              <a:gd name="connsiteY23" fmla="*/ 1348935 h 1393702"/>
              <a:gd name="connsiteX24" fmla="*/ 3386667 w 15014837"/>
              <a:gd name="connsiteY24" fmla="*/ 674905 h 1393702"/>
              <a:gd name="connsiteX25" fmla="*/ 3386667 w 15014837"/>
              <a:gd name="connsiteY25" fmla="*/ 674905 h 1393702"/>
              <a:gd name="connsiteX26" fmla="*/ 2709333 w 15014837"/>
              <a:gd name="connsiteY26" fmla="*/ 876 h 1393702"/>
              <a:gd name="connsiteX27" fmla="*/ 2709333 w 15014837"/>
              <a:gd name="connsiteY27" fmla="*/ 876 h 1393702"/>
              <a:gd name="connsiteX28" fmla="*/ 2032000 w 15014837"/>
              <a:gd name="connsiteY28" fmla="*/ 674905 h 1393702"/>
              <a:gd name="connsiteX29" fmla="*/ 2032000 w 15014837"/>
              <a:gd name="connsiteY29" fmla="*/ 674905 h 1393702"/>
              <a:gd name="connsiteX30" fmla="*/ 1354667 w 15014837"/>
              <a:gd name="connsiteY30" fmla="*/ 1348935 h 1393702"/>
              <a:gd name="connsiteX31" fmla="*/ 0 w 15014837"/>
              <a:gd name="connsiteY31" fmla="*/ 1348935 h 1393702"/>
              <a:gd name="connsiteX0" fmla="*/ 15014837 w 15014837"/>
              <a:gd name="connsiteY0" fmla="*/ 1361327 h 1361327"/>
              <a:gd name="connsiteX1" fmla="*/ 11853226 w 15014837"/>
              <a:gd name="connsiteY1" fmla="*/ 1337302 h 1361327"/>
              <a:gd name="connsiteX2" fmla="*/ 11448180 w 15014837"/>
              <a:gd name="connsiteY2" fmla="*/ 684323 h 1361327"/>
              <a:gd name="connsiteX3" fmla="*/ 10837333 w 15014837"/>
              <a:gd name="connsiteY3" fmla="*/ 876 h 1361327"/>
              <a:gd name="connsiteX4" fmla="*/ 10160000 w 15014837"/>
              <a:gd name="connsiteY4" fmla="*/ 674905 h 1361327"/>
              <a:gd name="connsiteX5" fmla="*/ 10160000 w 15014837"/>
              <a:gd name="connsiteY5" fmla="*/ 674905 h 1361327"/>
              <a:gd name="connsiteX6" fmla="*/ 9482667 w 15014837"/>
              <a:gd name="connsiteY6" fmla="*/ 1348935 h 1361327"/>
              <a:gd name="connsiteX7" fmla="*/ 9482667 w 15014837"/>
              <a:gd name="connsiteY7" fmla="*/ 1348935 h 1361327"/>
              <a:gd name="connsiteX8" fmla="*/ 8805333 w 15014837"/>
              <a:gd name="connsiteY8" fmla="*/ 674905 h 1361327"/>
              <a:gd name="connsiteX9" fmla="*/ 8805333 w 15014837"/>
              <a:gd name="connsiteY9" fmla="*/ 674905 h 1361327"/>
              <a:gd name="connsiteX10" fmla="*/ 8128000 w 15014837"/>
              <a:gd name="connsiteY10" fmla="*/ 876 h 1361327"/>
              <a:gd name="connsiteX11" fmla="*/ 8128000 w 15014837"/>
              <a:gd name="connsiteY11" fmla="*/ 876 h 1361327"/>
              <a:gd name="connsiteX12" fmla="*/ 7450667 w 15014837"/>
              <a:gd name="connsiteY12" fmla="*/ 674905 h 1361327"/>
              <a:gd name="connsiteX13" fmla="*/ 7450667 w 15014837"/>
              <a:gd name="connsiteY13" fmla="*/ 674905 h 1361327"/>
              <a:gd name="connsiteX14" fmla="*/ 6773334 w 15014837"/>
              <a:gd name="connsiteY14" fmla="*/ 1348935 h 1361327"/>
              <a:gd name="connsiteX15" fmla="*/ 6773334 w 15014837"/>
              <a:gd name="connsiteY15" fmla="*/ 1348935 h 1361327"/>
              <a:gd name="connsiteX16" fmla="*/ 6096000 w 15014837"/>
              <a:gd name="connsiteY16" fmla="*/ 674905 h 1361327"/>
              <a:gd name="connsiteX17" fmla="*/ 6096000 w 15014837"/>
              <a:gd name="connsiteY17" fmla="*/ 674905 h 1361327"/>
              <a:gd name="connsiteX18" fmla="*/ 5418667 w 15014837"/>
              <a:gd name="connsiteY18" fmla="*/ 876 h 1361327"/>
              <a:gd name="connsiteX19" fmla="*/ 5418667 w 15014837"/>
              <a:gd name="connsiteY19" fmla="*/ 876 h 1361327"/>
              <a:gd name="connsiteX20" fmla="*/ 4741334 w 15014837"/>
              <a:gd name="connsiteY20" fmla="*/ 674905 h 1361327"/>
              <a:gd name="connsiteX21" fmla="*/ 4741334 w 15014837"/>
              <a:gd name="connsiteY21" fmla="*/ 674905 h 1361327"/>
              <a:gd name="connsiteX22" fmla="*/ 4064000 w 15014837"/>
              <a:gd name="connsiteY22" fmla="*/ 1348935 h 1361327"/>
              <a:gd name="connsiteX23" fmla="*/ 4064000 w 15014837"/>
              <a:gd name="connsiteY23" fmla="*/ 1348935 h 1361327"/>
              <a:gd name="connsiteX24" fmla="*/ 3386667 w 15014837"/>
              <a:gd name="connsiteY24" fmla="*/ 674905 h 1361327"/>
              <a:gd name="connsiteX25" fmla="*/ 3386667 w 15014837"/>
              <a:gd name="connsiteY25" fmla="*/ 674905 h 1361327"/>
              <a:gd name="connsiteX26" fmla="*/ 2709333 w 15014837"/>
              <a:gd name="connsiteY26" fmla="*/ 876 h 1361327"/>
              <a:gd name="connsiteX27" fmla="*/ 2709333 w 15014837"/>
              <a:gd name="connsiteY27" fmla="*/ 876 h 1361327"/>
              <a:gd name="connsiteX28" fmla="*/ 2032000 w 15014837"/>
              <a:gd name="connsiteY28" fmla="*/ 674905 h 1361327"/>
              <a:gd name="connsiteX29" fmla="*/ 2032000 w 15014837"/>
              <a:gd name="connsiteY29" fmla="*/ 674905 h 1361327"/>
              <a:gd name="connsiteX30" fmla="*/ 1354667 w 15014837"/>
              <a:gd name="connsiteY30" fmla="*/ 1348935 h 1361327"/>
              <a:gd name="connsiteX31" fmla="*/ 0 w 15014837"/>
              <a:gd name="connsiteY31" fmla="*/ 1348935 h 1361327"/>
              <a:gd name="connsiteX0" fmla="*/ 15014837 w 15014837"/>
              <a:gd name="connsiteY0" fmla="*/ 1361327 h 1361327"/>
              <a:gd name="connsiteX1" fmla="*/ 11853226 w 15014837"/>
              <a:gd name="connsiteY1" fmla="*/ 1337302 h 1361327"/>
              <a:gd name="connsiteX2" fmla="*/ 11448180 w 15014837"/>
              <a:gd name="connsiteY2" fmla="*/ 684323 h 1361327"/>
              <a:gd name="connsiteX3" fmla="*/ 10837333 w 15014837"/>
              <a:gd name="connsiteY3" fmla="*/ 876 h 1361327"/>
              <a:gd name="connsiteX4" fmla="*/ 10160000 w 15014837"/>
              <a:gd name="connsiteY4" fmla="*/ 674905 h 1361327"/>
              <a:gd name="connsiteX5" fmla="*/ 10160000 w 15014837"/>
              <a:gd name="connsiteY5" fmla="*/ 674905 h 1361327"/>
              <a:gd name="connsiteX6" fmla="*/ 9482667 w 15014837"/>
              <a:gd name="connsiteY6" fmla="*/ 1348935 h 1361327"/>
              <a:gd name="connsiteX7" fmla="*/ 9482667 w 15014837"/>
              <a:gd name="connsiteY7" fmla="*/ 1348935 h 1361327"/>
              <a:gd name="connsiteX8" fmla="*/ 8805333 w 15014837"/>
              <a:gd name="connsiteY8" fmla="*/ 674905 h 1361327"/>
              <a:gd name="connsiteX9" fmla="*/ 8805333 w 15014837"/>
              <a:gd name="connsiteY9" fmla="*/ 674905 h 1361327"/>
              <a:gd name="connsiteX10" fmla="*/ 8128000 w 15014837"/>
              <a:gd name="connsiteY10" fmla="*/ 876 h 1361327"/>
              <a:gd name="connsiteX11" fmla="*/ 8128000 w 15014837"/>
              <a:gd name="connsiteY11" fmla="*/ 876 h 1361327"/>
              <a:gd name="connsiteX12" fmla="*/ 7450667 w 15014837"/>
              <a:gd name="connsiteY12" fmla="*/ 674905 h 1361327"/>
              <a:gd name="connsiteX13" fmla="*/ 7450667 w 15014837"/>
              <a:gd name="connsiteY13" fmla="*/ 674905 h 1361327"/>
              <a:gd name="connsiteX14" fmla="*/ 6773334 w 15014837"/>
              <a:gd name="connsiteY14" fmla="*/ 1348935 h 1361327"/>
              <a:gd name="connsiteX15" fmla="*/ 6773334 w 15014837"/>
              <a:gd name="connsiteY15" fmla="*/ 1348935 h 1361327"/>
              <a:gd name="connsiteX16" fmla="*/ 6096000 w 15014837"/>
              <a:gd name="connsiteY16" fmla="*/ 674905 h 1361327"/>
              <a:gd name="connsiteX17" fmla="*/ 6096000 w 15014837"/>
              <a:gd name="connsiteY17" fmla="*/ 674905 h 1361327"/>
              <a:gd name="connsiteX18" fmla="*/ 5418667 w 15014837"/>
              <a:gd name="connsiteY18" fmla="*/ 876 h 1361327"/>
              <a:gd name="connsiteX19" fmla="*/ 5418667 w 15014837"/>
              <a:gd name="connsiteY19" fmla="*/ 876 h 1361327"/>
              <a:gd name="connsiteX20" fmla="*/ 4741334 w 15014837"/>
              <a:gd name="connsiteY20" fmla="*/ 674905 h 1361327"/>
              <a:gd name="connsiteX21" fmla="*/ 4741334 w 15014837"/>
              <a:gd name="connsiteY21" fmla="*/ 674905 h 1361327"/>
              <a:gd name="connsiteX22" fmla="*/ 4064000 w 15014837"/>
              <a:gd name="connsiteY22" fmla="*/ 1348935 h 1361327"/>
              <a:gd name="connsiteX23" fmla="*/ 4064000 w 15014837"/>
              <a:gd name="connsiteY23" fmla="*/ 1348935 h 1361327"/>
              <a:gd name="connsiteX24" fmla="*/ 3386667 w 15014837"/>
              <a:gd name="connsiteY24" fmla="*/ 674905 h 1361327"/>
              <a:gd name="connsiteX25" fmla="*/ 3386667 w 15014837"/>
              <a:gd name="connsiteY25" fmla="*/ 674905 h 1361327"/>
              <a:gd name="connsiteX26" fmla="*/ 2709333 w 15014837"/>
              <a:gd name="connsiteY26" fmla="*/ 876 h 1361327"/>
              <a:gd name="connsiteX27" fmla="*/ 2709333 w 15014837"/>
              <a:gd name="connsiteY27" fmla="*/ 876 h 1361327"/>
              <a:gd name="connsiteX28" fmla="*/ 2032000 w 15014837"/>
              <a:gd name="connsiteY28" fmla="*/ 674905 h 1361327"/>
              <a:gd name="connsiteX29" fmla="*/ 2032000 w 15014837"/>
              <a:gd name="connsiteY29" fmla="*/ 674905 h 1361327"/>
              <a:gd name="connsiteX30" fmla="*/ 1354667 w 15014837"/>
              <a:gd name="connsiteY30" fmla="*/ 1348935 h 1361327"/>
              <a:gd name="connsiteX31" fmla="*/ 0 w 15014837"/>
              <a:gd name="connsiteY31" fmla="*/ 1348935 h 1361327"/>
              <a:gd name="connsiteX0" fmla="*/ 15014837 w 15014837"/>
              <a:gd name="connsiteY0" fmla="*/ 1361327 h 1361327"/>
              <a:gd name="connsiteX1" fmla="*/ 11925788 w 15014837"/>
              <a:gd name="connsiteY1" fmla="*/ 1337302 h 1361327"/>
              <a:gd name="connsiteX2" fmla="*/ 11448180 w 15014837"/>
              <a:gd name="connsiteY2" fmla="*/ 684323 h 1361327"/>
              <a:gd name="connsiteX3" fmla="*/ 10837333 w 15014837"/>
              <a:gd name="connsiteY3" fmla="*/ 876 h 1361327"/>
              <a:gd name="connsiteX4" fmla="*/ 10160000 w 15014837"/>
              <a:gd name="connsiteY4" fmla="*/ 674905 h 1361327"/>
              <a:gd name="connsiteX5" fmla="*/ 10160000 w 15014837"/>
              <a:gd name="connsiteY5" fmla="*/ 674905 h 1361327"/>
              <a:gd name="connsiteX6" fmla="*/ 9482667 w 15014837"/>
              <a:gd name="connsiteY6" fmla="*/ 1348935 h 1361327"/>
              <a:gd name="connsiteX7" fmla="*/ 9482667 w 15014837"/>
              <a:gd name="connsiteY7" fmla="*/ 1348935 h 1361327"/>
              <a:gd name="connsiteX8" fmla="*/ 8805333 w 15014837"/>
              <a:gd name="connsiteY8" fmla="*/ 674905 h 1361327"/>
              <a:gd name="connsiteX9" fmla="*/ 8805333 w 15014837"/>
              <a:gd name="connsiteY9" fmla="*/ 674905 h 1361327"/>
              <a:gd name="connsiteX10" fmla="*/ 8128000 w 15014837"/>
              <a:gd name="connsiteY10" fmla="*/ 876 h 1361327"/>
              <a:gd name="connsiteX11" fmla="*/ 8128000 w 15014837"/>
              <a:gd name="connsiteY11" fmla="*/ 876 h 1361327"/>
              <a:gd name="connsiteX12" fmla="*/ 7450667 w 15014837"/>
              <a:gd name="connsiteY12" fmla="*/ 674905 h 1361327"/>
              <a:gd name="connsiteX13" fmla="*/ 7450667 w 15014837"/>
              <a:gd name="connsiteY13" fmla="*/ 674905 h 1361327"/>
              <a:gd name="connsiteX14" fmla="*/ 6773334 w 15014837"/>
              <a:gd name="connsiteY14" fmla="*/ 1348935 h 1361327"/>
              <a:gd name="connsiteX15" fmla="*/ 6773334 w 15014837"/>
              <a:gd name="connsiteY15" fmla="*/ 1348935 h 1361327"/>
              <a:gd name="connsiteX16" fmla="*/ 6096000 w 15014837"/>
              <a:gd name="connsiteY16" fmla="*/ 674905 h 1361327"/>
              <a:gd name="connsiteX17" fmla="*/ 6096000 w 15014837"/>
              <a:gd name="connsiteY17" fmla="*/ 674905 h 1361327"/>
              <a:gd name="connsiteX18" fmla="*/ 5418667 w 15014837"/>
              <a:gd name="connsiteY18" fmla="*/ 876 h 1361327"/>
              <a:gd name="connsiteX19" fmla="*/ 5418667 w 15014837"/>
              <a:gd name="connsiteY19" fmla="*/ 876 h 1361327"/>
              <a:gd name="connsiteX20" fmla="*/ 4741334 w 15014837"/>
              <a:gd name="connsiteY20" fmla="*/ 674905 h 1361327"/>
              <a:gd name="connsiteX21" fmla="*/ 4741334 w 15014837"/>
              <a:gd name="connsiteY21" fmla="*/ 674905 h 1361327"/>
              <a:gd name="connsiteX22" fmla="*/ 4064000 w 15014837"/>
              <a:gd name="connsiteY22" fmla="*/ 1348935 h 1361327"/>
              <a:gd name="connsiteX23" fmla="*/ 4064000 w 15014837"/>
              <a:gd name="connsiteY23" fmla="*/ 1348935 h 1361327"/>
              <a:gd name="connsiteX24" fmla="*/ 3386667 w 15014837"/>
              <a:gd name="connsiteY24" fmla="*/ 674905 h 1361327"/>
              <a:gd name="connsiteX25" fmla="*/ 3386667 w 15014837"/>
              <a:gd name="connsiteY25" fmla="*/ 674905 h 1361327"/>
              <a:gd name="connsiteX26" fmla="*/ 2709333 w 15014837"/>
              <a:gd name="connsiteY26" fmla="*/ 876 h 1361327"/>
              <a:gd name="connsiteX27" fmla="*/ 2709333 w 15014837"/>
              <a:gd name="connsiteY27" fmla="*/ 876 h 1361327"/>
              <a:gd name="connsiteX28" fmla="*/ 2032000 w 15014837"/>
              <a:gd name="connsiteY28" fmla="*/ 674905 h 1361327"/>
              <a:gd name="connsiteX29" fmla="*/ 2032000 w 15014837"/>
              <a:gd name="connsiteY29" fmla="*/ 674905 h 1361327"/>
              <a:gd name="connsiteX30" fmla="*/ 1354667 w 15014837"/>
              <a:gd name="connsiteY30" fmla="*/ 1348935 h 1361327"/>
              <a:gd name="connsiteX31" fmla="*/ 0 w 15014837"/>
              <a:gd name="connsiteY31" fmla="*/ 1348935 h 1361327"/>
              <a:gd name="connsiteX0" fmla="*/ 15014837 w 15014837"/>
              <a:gd name="connsiteY0" fmla="*/ 1361327 h 1361327"/>
              <a:gd name="connsiteX1" fmla="*/ 11925788 w 15014837"/>
              <a:gd name="connsiteY1" fmla="*/ 1337302 h 1361327"/>
              <a:gd name="connsiteX2" fmla="*/ 11448180 w 15014837"/>
              <a:gd name="connsiteY2" fmla="*/ 684323 h 1361327"/>
              <a:gd name="connsiteX3" fmla="*/ 10837333 w 15014837"/>
              <a:gd name="connsiteY3" fmla="*/ 876 h 1361327"/>
              <a:gd name="connsiteX4" fmla="*/ 10160000 w 15014837"/>
              <a:gd name="connsiteY4" fmla="*/ 674905 h 1361327"/>
              <a:gd name="connsiteX5" fmla="*/ 10160000 w 15014837"/>
              <a:gd name="connsiteY5" fmla="*/ 674905 h 1361327"/>
              <a:gd name="connsiteX6" fmla="*/ 9482667 w 15014837"/>
              <a:gd name="connsiteY6" fmla="*/ 1348935 h 1361327"/>
              <a:gd name="connsiteX7" fmla="*/ 9482667 w 15014837"/>
              <a:gd name="connsiteY7" fmla="*/ 1348935 h 1361327"/>
              <a:gd name="connsiteX8" fmla="*/ 8805333 w 15014837"/>
              <a:gd name="connsiteY8" fmla="*/ 674905 h 1361327"/>
              <a:gd name="connsiteX9" fmla="*/ 8805333 w 15014837"/>
              <a:gd name="connsiteY9" fmla="*/ 674905 h 1361327"/>
              <a:gd name="connsiteX10" fmla="*/ 8128000 w 15014837"/>
              <a:gd name="connsiteY10" fmla="*/ 876 h 1361327"/>
              <a:gd name="connsiteX11" fmla="*/ 8128000 w 15014837"/>
              <a:gd name="connsiteY11" fmla="*/ 876 h 1361327"/>
              <a:gd name="connsiteX12" fmla="*/ 7450667 w 15014837"/>
              <a:gd name="connsiteY12" fmla="*/ 674905 h 1361327"/>
              <a:gd name="connsiteX13" fmla="*/ 7450667 w 15014837"/>
              <a:gd name="connsiteY13" fmla="*/ 674905 h 1361327"/>
              <a:gd name="connsiteX14" fmla="*/ 6773334 w 15014837"/>
              <a:gd name="connsiteY14" fmla="*/ 1348935 h 1361327"/>
              <a:gd name="connsiteX15" fmla="*/ 6773334 w 15014837"/>
              <a:gd name="connsiteY15" fmla="*/ 1348935 h 1361327"/>
              <a:gd name="connsiteX16" fmla="*/ 6096000 w 15014837"/>
              <a:gd name="connsiteY16" fmla="*/ 674905 h 1361327"/>
              <a:gd name="connsiteX17" fmla="*/ 6096000 w 15014837"/>
              <a:gd name="connsiteY17" fmla="*/ 674905 h 1361327"/>
              <a:gd name="connsiteX18" fmla="*/ 5418667 w 15014837"/>
              <a:gd name="connsiteY18" fmla="*/ 876 h 1361327"/>
              <a:gd name="connsiteX19" fmla="*/ 5418667 w 15014837"/>
              <a:gd name="connsiteY19" fmla="*/ 876 h 1361327"/>
              <a:gd name="connsiteX20" fmla="*/ 4741334 w 15014837"/>
              <a:gd name="connsiteY20" fmla="*/ 674905 h 1361327"/>
              <a:gd name="connsiteX21" fmla="*/ 4741334 w 15014837"/>
              <a:gd name="connsiteY21" fmla="*/ 674905 h 1361327"/>
              <a:gd name="connsiteX22" fmla="*/ 4064000 w 15014837"/>
              <a:gd name="connsiteY22" fmla="*/ 1348935 h 1361327"/>
              <a:gd name="connsiteX23" fmla="*/ 4064000 w 15014837"/>
              <a:gd name="connsiteY23" fmla="*/ 1348935 h 1361327"/>
              <a:gd name="connsiteX24" fmla="*/ 3386667 w 15014837"/>
              <a:gd name="connsiteY24" fmla="*/ 674905 h 1361327"/>
              <a:gd name="connsiteX25" fmla="*/ 3386667 w 15014837"/>
              <a:gd name="connsiteY25" fmla="*/ 674905 h 1361327"/>
              <a:gd name="connsiteX26" fmla="*/ 2709333 w 15014837"/>
              <a:gd name="connsiteY26" fmla="*/ 876 h 1361327"/>
              <a:gd name="connsiteX27" fmla="*/ 2709333 w 15014837"/>
              <a:gd name="connsiteY27" fmla="*/ 876 h 1361327"/>
              <a:gd name="connsiteX28" fmla="*/ 2032000 w 15014837"/>
              <a:gd name="connsiteY28" fmla="*/ 674905 h 1361327"/>
              <a:gd name="connsiteX29" fmla="*/ 2032000 w 15014837"/>
              <a:gd name="connsiteY29" fmla="*/ 674905 h 1361327"/>
              <a:gd name="connsiteX30" fmla="*/ 1354667 w 15014837"/>
              <a:gd name="connsiteY30" fmla="*/ 1348935 h 1361327"/>
              <a:gd name="connsiteX31" fmla="*/ 0 w 15014837"/>
              <a:gd name="connsiteY31" fmla="*/ 1348935 h 1361327"/>
              <a:gd name="connsiteX0" fmla="*/ 15014837 w 15014837"/>
              <a:gd name="connsiteY0" fmla="*/ 1361327 h 1361327"/>
              <a:gd name="connsiteX1" fmla="*/ 11925788 w 15014837"/>
              <a:gd name="connsiteY1" fmla="*/ 1337302 h 1361327"/>
              <a:gd name="connsiteX2" fmla="*/ 11466322 w 15014837"/>
              <a:gd name="connsiteY2" fmla="*/ 684323 h 1361327"/>
              <a:gd name="connsiteX3" fmla="*/ 10837333 w 15014837"/>
              <a:gd name="connsiteY3" fmla="*/ 876 h 1361327"/>
              <a:gd name="connsiteX4" fmla="*/ 10160000 w 15014837"/>
              <a:gd name="connsiteY4" fmla="*/ 674905 h 1361327"/>
              <a:gd name="connsiteX5" fmla="*/ 10160000 w 15014837"/>
              <a:gd name="connsiteY5" fmla="*/ 674905 h 1361327"/>
              <a:gd name="connsiteX6" fmla="*/ 9482667 w 15014837"/>
              <a:gd name="connsiteY6" fmla="*/ 1348935 h 1361327"/>
              <a:gd name="connsiteX7" fmla="*/ 9482667 w 15014837"/>
              <a:gd name="connsiteY7" fmla="*/ 1348935 h 1361327"/>
              <a:gd name="connsiteX8" fmla="*/ 8805333 w 15014837"/>
              <a:gd name="connsiteY8" fmla="*/ 674905 h 1361327"/>
              <a:gd name="connsiteX9" fmla="*/ 8805333 w 15014837"/>
              <a:gd name="connsiteY9" fmla="*/ 674905 h 1361327"/>
              <a:gd name="connsiteX10" fmla="*/ 8128000 w 15014837"/>
              <a:gd name="connsiteY10" fmla="*/ 876 h 1361327"/>
              <a:gd name="connsiteX11" fmla="*/ 8128000 w 15014837"/>
              <a:gd name="connsiteY11" fmla="*/ 876 h 1361327"/>
              <a:gd name="connsiteX12" fmla="*/ 7450667 w 15014837"/>
              <a:gd name="connsiteY12" fmla="*/ 674905 h 1361327"/>
              <a:gd name="connsiteX13" fmla="*/ 7450667 w 15014837"/>
              <a:gd name="connsiteY13" fmla="*/ 674905 h 1361327"/>
              <a:gd name="connsiteX14" fmla="*/ 6773334 w 15014837"/>
              <a:gd name="connsiteY14" fmla="*/ 1348935 h 1361327"/>
              <a:gd name="connsiteX15" fmla="*/ 6773334 w 15014837"/>
              <a:gd name="connsiteY15" fmla="*/ 1348935 h 1361327"/>
              <a:gd name="connsiteX16" fmla="*/ 6096000 w 15014837"/>
              <a:gd name="connsiteY16" fmla="*/ 674905 h 1361327"/>
              <a:gd name="connsiteX17" fmla="*/ 6096000 w 15014837"/>
              <a:gd name="connsiteY17" fmla="*/ 674905 h 1361327"/>
              <a:gd name="connsiteX18" fmla="*/ 5418667 w 15014837"/>
              <a:gd name="connsiteY18" fmla="*/ 876 h 1361327"/>
              <a:gd name="connsiteX19" fmla="*/ 5418667 w 15014837"/>
              <a:gd name="connsiteY19" fmla="*/ 876 h 1361327"/>
              <a:gd name="connsiteX20" fmla="*/ 4741334 w 15014837"/>
              <a:gd name="connsiteY20" fmla="*/ 674905 h 1361327"/>
              <a:gd name="connsiteX21" fmla="*/ 4741334 w 15014837"/>
              <a:gd name="connsiteY21" fmla="*/ 674905 h 1361327"/>
              <a:gd name="connsiteX22" fmla="*/ 4064000 w 15014837"/>
              <a:gd name="connsiteY22" fmla="*/ 1348935 h 1361327"/>
              <a:gd name="connsiteX23" fmla="*/ 4064000 w 15014837"/>
              <a:gd name="connsiteY23" fmla="*/ 1348935 h 1361327"/>
              <a:gd name="connsiteX24" fmla="*/ 3386667 w 15014837"/>
              <a:gd name="connsiteY24" fmla="*/ 674905 h 1361327"/>
              <a:gd name="connsiteX25" fmla="*/ 3386667 w 15014837"/>
              <a:gd name="connsiteY25" fmla="*/ 674905 h 1361327"/>
              <a:gd name="connsiteX26" fmla="*/ 2709333 w 15014837"/>
              <a:gd name="connsiteY26" fmla="*/ 876 h 1361327"/>
              <a:gd name="connsiteX27" fmla="*/ 2709333 w 15014837"/>
              <a:gd name="connsiteY27" fmla="*/ 876 h 1361327"/>
              <a:gd name="connsiteX28" fmla="*/ 2032000 w 15014837"/>
              <a:gd name="connsiteY28" fmla="*/ 674905 h 1361327"/>
              <a:gd name="connsiteX29" fmla="*/ 2032000 w 15014837"/>
              <a:gd name="connsiteY29" fmla="*/ 674905 h 1361327"/>
              <a:gd name="connsiteX30" fmla="*/ 1354667 w 15014837"/>
              <a:gd name="connsiteY30" fmla="*/ 1348935 h 1361327"/>
              <a:gd name="connsiteX31" fmla="*/ 0 w 15014837"/>
              <a:gd name="connsiteY31" fmla="*/ 1348935 h 1361327"/>
              <a:gd name="connsiteX0" fmla="*/ 15014837 w 15014837"/>
              <a:gd name="connsiteY0" fmla="*/ 1361327 h 1361327"/>
              <a:gd name="connsiteX1" fmla="*/ 11925788 w 15014837"/>
              <a:gd name="connsiteY1" fmla="*/ 1337302 h 1361327"/>
              <a:gd name="connsiteX2" fmla="*/ 11448181 w 15014837"/>
              <a:gd name="connsiteY2" fmla="*/ 684323 h 1361327"/>
              <a:gd name="connsiteX3" fmla="*/ 10837333 w 15014837"/>
              <a:gd name="connsiteY3" fmla="*/ 876 h 1361327"/>
              <a:gd name="connsiteX4" fmla="*/ 10160000 w 15014837"/>
              <a:gd name="connsiteY4" fmla="*/ 674905 h 1361327"/>
              <a:gd name="connsiteX5" fmla="*/ 10160000 w 15014837"/>
              <a:gd name="connsiteY5" fmla="*/ 674905 h 1361327"/>
              <a:gd name="connsiteX6" fmla="*/ 9482667 w 15014837"/>
              <a:gd name="connsiteY6" fmla="*/ 1348935 h 1361327"/>
              <a:gd name="connsiteX7" fmla="*/ 9482667 w 15014837"/>
              <a:gd name="connsiteY7" fmla="*/ 1348935 h 1361327"/>
              <a:gd name="connsiteX8" fmla="*/ 8805333 w 15014837"/>
              <a:gd name="connsiteY8" fmla="*/ 674905 h 1361327"/>
              <a:gd name="connsiteX9" fmla="*/ 8805333 w 15014837"/>
              <a:gd name="connsiteY9" fmla="*/ 674905 h 1361327"/>
              <a:gd name="connsiteX10" fmla="*/ 8128000 w 15014837"/>
              <a:gd name="connsiteY10" fmla="*/ 876 h 1361327"/>
              <a:gd name="connsiteX11" fmla="*/ 8128000 w 15014837"/>
              <a:gd name="connsiteY11" fmla="*/ 876 h 1361327"/>
              <a:gd name="connsiteX12" fmla="*/ 7450667 w 15014837"/>
              <a:gd name="connsiteY12" fmla="*/ 674905 h 1361327"/>
              <a:gd name="connsiteX13" fmla="*/ 7450667 w 15014837"/>
              <a:gd name="connsiteY13" fmla="*/ 674905 h 1361327"/>
              <a:gd name="connsiteX14" fmla="*/ 6773334 w 15014837"/>
              <a:gd name="connsiteY14" fmla="*/ 1348935 h 1361327"/>
              <a:gd name="connsiteX15" fmla="*/ 6773334 w 15014837"/>
              <a:gd name="connsiteY15" fmla="*/ 1348935 h 1361327"/>
              <a:gd name="connsiteX16" fmla="*/ 6096000 w 15014837"/>
              <a:gd name="connsiteY16" fmla="*/ 674905 h 1361327"/>
              <a:gd name="connsiteX17" fmla="*/ 6096000 w 15014837"/>
              <a:gd name="connsiteY17" fmla="*/ 674905 h 1361327"/>
              <a:gd name="connsiteX18" fmla="*/ 5418667 w 15014837"/>
              <a:gd name="connsiteY18" fmla="*/ 876 h 1361327"/>
              <a:gd name="connsiteX19" fmla="*/ 5418667 w 15014837"/>
              <a:gd name="connsiteY19" fmla="*/ 876 h 1361327"/>
              <a:gd name="connsiteX20" fmla="*/ 4741334 w 15014837"/>
              <a:gd name="connsiteY20" fmla="*/ 674905 h 1361327"/>
              <a:gd name="connsiteX21" fmla="*/ 4741334 w 15014837"/>
              <a:gd name="connsiteY21" fmla="*/ 674905 h 1361327"/>
              <a:gd name="connsiteX22" fmla="*/ 4064000 w 15014837"/>
              <a:gd name="connsiteY22" fmla="*/ 1348935 h 1361327"/>
              <a:gd name="connsiteX23" fmla="*/ 4064000 w 15014837"/>
              <a:gd name="connsiteY23" fmla="*/ 1348935 h 1361327"/>
              <a:gd name="connsiteX24" fmla="*/ 3386667 w 15014837"/>
              <a:gd name="connsiteY24" fmla="*/ 674905 h 1361327"/>
              <a:gd name="connsiteX25" fmla="*/ 3386667 w 15014837"/>
              <a:gd name="connsiteY25" fmla="*/ 674905 h 1361327"/>
              <a:gd name="connsiteX26" fmla="*/ 2709333 w 15014837"/>
              <a:gd name="connsiteY26" fmla="*/ 876 h 1361327"/>
              <a:gd name="connsiteX27" fmla="*/ 2709333 w 15014837"/>
              <a:gd name="connsiteY27" fmla="*/ 876 h 1361327"/>
              <a:gd name="connsiteX28" fmla="*/ 2032000 w 15014837"/>
              <a:gd name="connsiteY28" fmla="*/ 674905 h 1361327"/>
              <a:gd name="connsiteX29" fmla="*/ 2032000 w 15014837"/>
              <a:gd name="connsiteY29" fmla="*/ 674905 h 1361327"/>
              <a:gd name="connsiteX30" fmla="*/ 1354667 w 15014837"/>
              <a:gd name="connsiteY30" fmla="*/ 1348935 h 1361327"/>
              <a:gd name="connsiteX31" fmla="*/ 0 w 15014837"/>
              <a:gd name="connsiteY31" fmla="*/ 1348935 h 1361327"/>
              <a:gd name="connsiteX0" fmla="*/ 15014837 w 15014837"/>
              <a:gd name="connsiteY0" fmla="*/ 1361327 h 1361327"/>
              <a:gd name="connsiteX1" fmla="*/ 11925788 w 15014837"/>
              <a:gd name="connsiteY1" fmla="*/ 1337302 h 1361327"/>
              <a:gd name="connsiteX2" fmla="*/ 11498415 w 15014837"/>
              <a:gd name="connsiteY2" fmla="*/ 684323 h 1361327"/>
              <a:gd name="connsiteX3" fmla="*/ 10837333 w 15014837"/>
              <a:gd name="connsiteY3" fmla="*/ 876 h 1361327"/>
              <a:gd name="connsiteX4" fmla="*/ 10160000 w 15014837"/>
              <a:gd name="connsiteY4" fmla="*/ 674905 h 1361327"/>
              <a:gd name="connsiteX5" fmla="*/ 10160000 w 15014837"/>
              <a:gd name="connsiteY5" fmla="*/ 674905 h 1361327"/>
              <a:gd name="connsiteX6" fmla="*/ 9482667 w 15014837"/>
              <a:gd name="connsiteY6" fmla="*/ 1348935 h 1361327"/>
              <a:gd name="connsiteX7" fmla="*/ 9482667 w 15014837"/>
              <a:gd name="connsiteY7" fmla="*/ 1348935 h 1361327"/>
              <a:gd name="connsiteX8" fmla="*/ 8805333 w 15014837"/>
              <a:gd name="connsiteY8" fmla="*/ 674905 h 1361327"/>
              <a:gd name="connsiteX9" fmla="*/ 8805333 w 15014837"/>
              <a:gd name="connsiteY9" fmla="*/ 674905 h 1361327"/>
              <a:gd name="connsiteX10" fmla="*/ 8128000 w 15014837"/>
              <a:gd name="connsiteY10" fmla="*/ 876 h 1361327"/>
              <a:gd name="connsiteX11" fmla="*/ 8128000 w 15014837"/>
              <a:gd name="connsiteY11" fmla="*/ 876 h 1361327"/>
              <a:gd name="connsiteX12" fmla="*/ 7450667 w 15014837"/>
              <a:gd name="connsiteY12" fmla="*/ 674905 h 1361327"/>
              <a:gd name="connsiteX13" fmla="*/ 7450667 w 15014837"/>
              <a:gd name="connsiteY13" fmla="*/ 674905 h 1361327"/>
              <a:gd name="connsiteX14" fmla="*/ 6773334 w 15014837"/>
              <a:gd name="connsiteY14" fmla="*/ 1348935 h 1361327"/>
              <a:gd name="connsiteX15" fmla="*/ 6773334 w 15014837"/>
              <a:gd name="connsiteY15" fmla="*/ 1348935 h 1361327"/>
              <a:gd name="connsiteX16" fmla="*/ 6096000 w 15014837"/>
              <a:gd name="connsiteY16" fmla="*/ 674905 h 1361327"/>
              <a:gd name="connsiteX17" fmla="*/ 6096000 w 15014837"/>
              <a:gd name="connsiteY17" fmla="*/ 674905 h 1361327"/>
              <a:gd name="connsiteX18" fmla="*/ 5418667 w 15014837"/>
              <a:gd name="connsiteY18" fmla="*/ 876 h 1361327"/>
              <a:gd name="connsiteX19" fmla="*/ 5418667 w 15014837"/>
              <a:gd name="connsiteY19" fmla="*/ 876 h 1361327"/>
              <a:gd name="connsiteX20" fmla="*/ 4741334 w 15014837"/>
              <a:gd name="connsiteY20" fmla="*/ 674905 h 1361327"/>
              <a:gd name="connsiteX21" fmla="*/ 4741334 w 15014837"/>
              <a:gd name="connsiteY21" fmla="*/ 674905 h 1361327"/>
              <a:gd name="connsiteX22" fmla="*/ 4064000 w 15014837"/>
              <a:gd name="connsiteY22" fmla="*/ 1348935 h 1361327"/>
              <a:gd name="connsiteX23" fmla="*/ 4064000 w 15014837"/>
              <a:gd name="connsiteY23" fmla="*/ 1348935 h 1361327"/>
              <a:gd name="connsiteX24" fmla="*/ 3386667 w 15014837"/>
              <a:gd name="connsiteY24" fmla="*/ 674905 h 1361327"/>
              <a:gd name="connsiteX25" fmla="*/ 3386667 w 15014837"/>
              <a:gd name="connsiteY25" fmla="*/ 674905 h 1361327"/>
              <a:gd name="connsiteX26" fmla="*/ 2709333 w 15014837"/>
              <a:gd name="connsiteY26" fmla="*/ 876 h 1361327"/>
              <a:gd name="connsiteX27" fmla="*/ 2709333 w 15014837"/>
              <a:gd name="connsiteY27" fmla="*/ 876 h 1361327"/>
              <a:gd name="connsiteX28" fmla="*/ 2032000 w 15014837"/>
              <a:gd name="connsiteY28" fmla="*/ 674905 h 1361327"/>
              <a:gd name="connsiteX29" fmla="*/ 2032000 w 15014837"/>
              <a:gd name="connsiteY29" fmla="*/ 674905 h 1361327"/>
              <a:gd name="connsiteX30" fmla="*/ 1354667 w 15014837"/>
              <a:gd name="connsiteY30" fmla="*/ 1348935 h 1361327"/>
              <a:gd name="connsiteX31" fmla="*/ 0 w 15014837"/>
              <a:gd name="connsiteY31" fmla="*/ 1348935 h 1361327"/>
              <a:gd name="connsiteX0" fmla="*/ 15014837 w 15014837"/>
              <a:gd name="connsiteY0" fmla="*/ 1361765 h 1361765"/>
              <a:gd name="connsiteX1" fmla="*/ 11925788 w 15014837"/>
              <a:gd name="connsiteY1" fmla="*/ 1337740 h 1361765"/>
              <a:gd name="connsiteX2" fmla="*/ 11598882 w 15014837"/>
              <a:gd name="connsiteY2" fmla="*/ 602266 h 1361765"/>
              <a:gd name="connsiteX3" fmla="*/ 10837333 w 15014837"/>
              <a:gd name="connsiteY3" fmla="*/ 1314 h 1361765"/>
              <a:gd name="connsiteX4" fmla="*/ 10160000 w 15014837"/>
              <a:gd name="connsiteY4" fmla="*/ 675343 h 1361765"/>
              <a:gd name="connsiteX5" fmla="*/ 10160000 w 15014837"/>
              <a:gd name="connsiteY5" fmla="*/ 675343 h 1361765"/>
              <a:gd name="connsiteX6" fmla="*/ 9482667 w 15014837"/>
              <a:gd name="connsiteY6" fmla="*/ 1349373 h 1361765"/>
              <a:gd name="connsiteX7" fmla="*/ 9482667 w 15014837"/>
              <a:gd name="connsiteY7" fmla="*/ 1349373 h 1361765"/>
              <a:gd name="connsiteX8" fmla="*/ 8805333 w 15014837"/>
              <a:gd name="connsiteY8" fmla="*/ 675343 h 1361765"/>
              <a:gd name="connsiteX9" fmla="*/ 8805333 w 15014837"/>
              <a:gd name="connsiteY9" fmla="*/ 675343 h 1361765"/>
              <a:gd name="connsiteX10" fmla="*/ 8128000 w 15014837"/>
              <a:gd name="connsiteY10" fmla="*/ 1314 h 1361765"/>
              <a:gd name="connsiteX11" fmla="*/ 8128000 w 15014837"/>
              <a:gd name="connsiteY11" fmla="*/ 1314 h 1361765"/>
              <a:gd name="connsiteX12" fmla="*/ 7450667 w 15014837"/>
              <a:gd name="connsiteY12" fmla="*/ 675343 h 1361765"/>
              <a:gd name="connsiteX13" fmla="*/ 7450667 w 15014837"/>
              <a:gd name="connsiteY13" fmla="*/ 675343 h 1361765"/>
              <a:gd name="connsiteX14" fmla="*/ 6773334 w 15014837"/>
              <a:gd name="connsiteY14" fmla="*/ 1349373 h 1361765"/>
              <a:gd name="connsiteX15" fmla="*/ 6773334 w 15014837"/>
              <a:gd name="connsiteY15" fmla="*/ 1349373 h 1361765"/>
              <a:gd name="connsiteX16" fmla="*/ 6096000 w 15014837"/>
              <a:gd name="connsiteY16" fmla="*/ 675343 h 1361765"/>
              <a:gd name="connsiteX17" fmla="*/ 6096000 w 15014837"/>
              <a:gd name="connsiteY17" fmla="*/ 675343 h 1361765"/>
              <a:gd name="connsiteX18" fmla="*/ 5418667 w 15014837"/>
              <a:gd name="connsiteY18" fmla="*/ 1314 h 1361765"/>
              <a:gd name="connsiteX19" fmla="*/ 5418667 w 15014837"/>
              <a:gd name="connsiteY19" fmla="*/ 1314 h 1361765"/>
              <a:gd name="connsiteX20" fmla="*/ 4741334 w 15014837"/>
              <a:gd name="connsiteY20" fmla="*/ 675343 h 1361765"/>
              <a:gd name="connsiteX21" fmla="*/ 4741334 w 15014837"/>
              <a:gd name="connsiteY21" fmla="*/ 675343 h 1361765"/>
              <a:gd name="connsiteX22" fmla="*/ 4064000 w 15014837"/>
              <a:gd name="connsiteY22" fmla="*/ 1349373 h 1361765"/>
              <a:gd name="connsiteX23" fmla="*/ 4064000 w 15014837"/>
              <a:gd name="connsiteY23" fmla="*/ 1349373 h 1361765"/>
              <a:gd name="connsiteX24" fmla="*/ 3386667 w 15014837"/>
              <a:gd name="connsiteY24" fmla="*/ 675343 h 1361765"/>
              <a:gd name="connsiteX25" fmla="*/ 3386667 w 15014837"/>
              <a:gd name="connsiteY25" fmla="*/ 675343 h 1361765"/>
              <a:gd name="connsiteX26" fmla="*/ 2709333 w 15014837"/>
              <a:gd name="connsiteY26" fmla="*/ 1314 h 1361765"/>
              <a:gd name="connsiteX27" fmla="*/ 2709333 w 15014837"/>
              <a:gd name="connsiteY27" fmla="*/ 1314 h 1361765"/>
              <a:gd name="connsiteX28" fmla="*/ 2032000 w 15014837"/>
              <a:gd name="connsiteY28" fmla="*/ 675343 h 1361765"/>
              <a:gd name="connsiteX29" fmla="*/ 2032000 w 15014837"/>
              <a:gd name="connsiteY29" fmla="*/ 675343 h 1361765"/>
              <a:gd name="connsiteX30" fmla="*/ 1354667 w 15014837"/>
              <a:gd name="connsiteY30" fmla="*/ 1349373 h 1361765"/>
              <a:gd name="connsiteX31" fmla="*/ 0 w 15014837"/>
              <a:gd name="connsiteY31" fmla="*/ 1349373 h 1361765"/>
              <a:gd name="connsiteX0" fmla="*/ 15014837 w 15014837"/>
              <a:gd name="connsiteY0" fmla="*/ 1361229 h 1361229"/>
              <a:gd name="connsiteX1" fmla="*/ 11925788 w 15014837"/>
              <a:gd name="connsiteY1" fmla="*/ 1337204 h 1361229"/>
              <a:gd name="connsiteX2" fmla="*/ 11636557 w 15014837"/>
              <a:gd name="connsiteY2" fmla="*/ 715161 h 1361229"/>
              <a:gd name="connsiteX3" fmla="*/ 10837333 w 15014837"/>
              <a:gd name="connsiteY3" fmla="*/ 778 h 1361229"/>
              <a:gd name="connsiteX4" fmla="*/ 10160000 w 15014837"/>
              <a:gd name="connsiteY4" fmla="*/ 674807 h 1361229"/>
              <a:gd name="connsiteX5" fmla="*/ 10160000 w 15014837"/>
              <a:gd name="connsiteY5" fmla="*/ 674807 h 1361229"/>
              <a:gd name="connsiteX6" fmla="*/ 9482667 w 15014837"/>
              <a:gd name="connsiteY6" fmla="*/ 1348837 h 1361229"/>
              <a:gd name="connsiteX7" fmla="*/ 9482667 w 15014837"/>
              <a:gd name="connsiteY7" fmla="*/ 1348837 h 1361229"/>
              <a:gd name="connsiteX8" fmla="*/ 8805333 w 15014837"/>
              <a:gd name="connsiteY8" fmla="*/ 674807 h 1361229"/>
              <a:gd name="connsiteX9" fmla="*/ 8805333 w 15014837"/>
              <a:gd name="connsiteY9" fmla="*/ 674807 h 1361229"/>
              <a:gd name="connsiteX10" fmla="*/ 8128000 w 15014837"/>
              <a:gd name="connsiteY10" fmla="*/ 778 h 1361229"/>
              <a:gd name="connsiteX11" fmla="*/ 8128000 w 15014837"/>
              <a:gd name="connsiteY11" fmla="*/ 778 h 1361229"/>
              <a:gd name="connsiteX12" fmla="*/ 7450667 w 15014837"/>
              <a:gd name="connsiteY12" fmla="*/ 674807 h 1361229"/>
              <a:gd name="connsiteX13" fmla="*/ 7450667 w 15014837"/>
              <a:gd name="connsiteY13" fmla="*/ 674807 h 1361229"/>
              <a:gd name="connsiteX14" fmla="*/ 6773334 w 15014837"/>
              <a:gd name="connsiteY14" fmla="*/ 1348837 h 1361229"/>
              <a:gd name="connsiteX15" fmla="*/ 6773334 w 15014837"/>
              <a:gd name="connsiteY15" fmla="*/ 1348837 h 1361229"/>
              <a:gd name="connsiteX16" fmla="*/ 6096000 w 15014837"/>
              <a:gd name="connsiteY16" fmla="*/ 674807 h 1361229"/>
              <a:gd name="connsiteX17" fmla="*/ 6096000 w 15014837"/>
              <a:gd name="connsiteY17" fmla="*/ 674807 h 1361229"/>
              <a:gd name="connsiteX18" fmla="*/ 5418667 w 15014837"/>
              <a:gd name="connsiteY18" fmla="*/ 778 h 1361229"/>
              <a:gd name="connsiteX19" fmla="*/ 5418667 w 15014837"/>
              <a:gd name="connsiteY19" fmla="*/ 778 h 1361229"/>
              <a:gd name="connsiteX20" fmla="*/ 4741334 w 15014837"/>
              <a:gd name="connsiteY20" fmla="*/ 674807 h 1361229"/>
              <a:gd name="connsiteX21" fmla="*/ 4741334 w 15014837"/>
              <a:gd name="connsiteY21" fmla="*/ 674807 h 1361229"/>
              <a:gd name="connsiteX22" fmla="*/ 4064000 w 15014837"/>
              <a:gd name="connsiteY22" fmla="*/ 1348837 h 1361229"/>
              <a:gd name="connsiteX23" fmla="*/ 4064000 w 15014837"/>
              <a:gd name="connsiteY23" fmla="*/ 1348837 h 1361229"/>
              <a:gd name="connsiteX24" fmla="*/ 3386667 w 15014837"/>
              <a:gd name="connsiteY24" fmla="*/ 674807 h 1361229"/>
              <a:gd name="connsiteX25" fmla="*/ 3386667 w 15014837"/>
              <a:gd name="connsiteY25" fmla="*/ 674807 h 1361229"/>
              <a:gd name="connsiteX26" fmla="*/ 2709333 w 15014837"/>
              <a:gd name="connsiteY26" fmla="*/ 778 h 1361229"/>
              <a:gd name="connsiteX27" fmla="*/ 2709333 w 15014837"/>
              <a:gd name="connsiteY27" fmla="*/ 778 h 1361229"/>
              <a:gd name="connsiteX28" fmla="*/ 2032000 w 15014837"/>
              <a:gd name="connsiteY28" fmla="*/ 674807 h 1361229"/>
              <a:gd name="connsiteX29" fmla="*/ 2032000 w 15014837"/>
              <a:gd name="connsiteY29" fmla="*/ 674807 h 1361229"/>
              <a:gd name="connsiteX30" fmla="*/ 1354667 w 15014837"/>
              <a:gd name="connsiteY30" fmla="*/ 1348837 h 1361229"/>
              <a:gd name="connsiteX31" fmla="*/ 0 w 15014837"/>
              <a:gd name="connsiteY31" fmla="*/ 1348837 h 1361229"/>
              <a:gd name="connsiteX0" fmla="*/ 15014837 w 15014837"/>
              <a:gd name="connsiteY0" fmla="*/ 1361408 h 1361408"/>
              <a:gd name="connsiteX1" fmla="*/ 11925788 w 15014837"/>
              <a:gd name="connsiteY1" fmla="*/ 1337383 h 1361408"/>
              <a:gd name="connsiteX2" fmla="*/ 11611440 w 15014837"/>
              <a:gd name="connsiteY2" fmla="*/ 663781 h 1361408"/>
              <a:gd name="connsiteX3" fmla="*/ 10837333 w 15014837"/>
              <a:gd name="connsiteY3" fmla="*/ 957 h 1361408"/>
              <a:gd name="connsiteX4" fmla="*/ 10160000 w 15014837"/>
              <a:gd name="connsiteY4" fmla="*/ 674986 h 1361408"/>
              <a:gd name="connsiteX5" fmla="*/ 10160000 w 15014837"/>
              <a:gd name="connsiteY5" fmla="*/ 674986 h 1361408"/>
              <a:gd name="connsiteX6" fmla="*/ 9482667 w 15014837"/>
              <a:gd name="connsiteY6" fmla="*/ 1349016 h 1361408"/>
              <a:gd name="connsiteX7" fmla="*/ 9482667 w 15014837"/>
              <a:gd name="connsiteY7" fmla="*/ 1349016 h 1361408"/>
              <a:gd name="connsiteX8" fmla="*/ 8805333 w 15014837"/>
              <a:gd name="connsiteY8" fmla="*/ 674986 h 1361408"/>
              <a:gd name="connsiteX9" fmla="*/ 8805333 w 15014837"/>
              <a:gd name="connsiteY9" fmla="*/ 674986 h 1361408"/>
              <a:gd name="connsiteX10" fmla="*/ 8128000 w 15014837"/>
              <a:gd name="connsiteY10" fmla="*/ 957 h 1361408"/>
              <a:gd name="connsiteX11" fmla="*/ 8128000 w 15014837"/>
              <a:gd name="connsiteY11" fmla="*/ 957 h 1361408"/>
              <a:gd name="connsiteX12" fmla="*/ 7450667 w 15014837"/>
              <a:gd name="connsiteY12" fmla="*/ 674986 h 1361408"/>
              <a:gd name="connsiteX13" fmla="*/ 7450667 w 15014837"/>
              <a:gd name="connsiteY13" fmla="*/ 674986 h 1361408"/>
              <a:gd name="connsiteX14" fmla="*/ 6773334 w 15014837"/>
              <a:gd name="connsiteY14" fmla="*/ 1349016 h 1361408"/>
              <a:gd name="connsiteX15" fmla="*/ 6773334 w 15014837"/>
              <a:gd name="connsiteY15" fmla="*/ 1349016 h 1361408"/>
              <a:gd name="connsiteX16" fmla="*/ 6096000 w 15014837"/>
              <a:gd name="connsiteY16" fmla="*/ 674986 h 1361408"/>
              <a:gd name="connsiteX17" fmla="*/ 6096000 w 15014837"/>
              <a:gd name="connsiteY17" fmla="*/ 674986 h 1361408"/>
              <a:gd name="connsiteX18" fmla="*/ 5418667 w 15014837"/>
              <a:gd name="connsiteY18" fmla="*/ 957 h 1361408"/>
              <a:gd name="connsiteX19" fmla="*/ 5418667 w 15014837"/>
              <a:gd name="connsiteY19" fmla="*/ 957 h 1361408"/>
              <a:gd name="connsiteX20" fmla="*/ 4741334 w 15014837"/>
              <a:gd name="connsiteY20" fmla="*/ 674986 h 1361408"/>
              <a:gd name="connsiteX21" fmla="*/ 4741334 w 15014837"/>
              <a:gd name="connsiteY21" fmla="*/ 674986 h 1361408"/>
              <a:gd name="connsiteX22" fmla="*/ 4064000 w 15014837"/>
              <a:gd name="connsiteY22" fmla="*/ 1349016 h 1361408"/>
              <a:gd name="connsiteX23" fmla="*/ 4064000 w 15014837"/>
              <a:gd name="connsiteY23" fmla="*/ 1349016 h 1361408"/>
              <a:gd name="connsiteX24" fmla="*/ 3386667 w 15014837"/>
              <a:gd name="connsiteY24" fmla="*/ 674986 h 1361408"/>
              <a:gd name="connsiteX25" fmla="*/ 3386667 w 15014837"/>
              <a:gd name="connsiteY25" fmla="*/ 674986 h 1361408"/>
              <a:gd name="connsiteX26" fmla="*/ 2709333 w 15014837"/>
              <a:gd name="connsiteY26" fmla="*/ 957 h 1361408"/>
              <a:gd name="connsiteX27" fmla="*/ 2709333 w 15014837"/>
              <a:gd name="connsiteY27" fmla="*/ 957 h 1361408"/>
              <a:gd name="connsiteX28" fmla="*/ 2032000 w 15014837"/>
              <a:gd name="connsiteY28" fmla="*/ 674986 h 1361408"/>
              <a:gd name="connsiteX29" fmla="*/ 2032000 w 15014837"/>
              <a:gd name="connsiteY29" fmla="*/ 674986 h 1361408"/>
              <a:gd name="connsiteX30" fmla="*/ 1354667 w 15014837"/>
              <a:gd name="connsiteY30" fmla="*/ 1349016 h 1361408"/>
              <a:gd name="connsiteX31" fmla="*/ 0 w 15014837"/>
              <a:gd name="connsiteY31" fmla="*/ 1349016 h 1361408"/>
              <a:gd name="connsiteX0" fmla="*/ 15014837 w 15014837"/>
              <a:gd name="connsiteY0" fmla="*/ 1361408 h 1361408"/>
              <a:gd name="connsiteX1" fmla="*/ 11925788 w 15014837"/>
              <a:gd name="connsiteY1" fmla="*/ 1337383 h 1361408"/>
              <a:gd name="connsiteX2" fmla="*/ 11649115 w 15014837"/>
              <a:gd name="connsiteY2" fmla="*/ 663781 h 1361408"/>
              <a:gd name="connsiteX3" fmla="*/ 10837333 w 15014837"/>
              <a:gd name="connsiteY3" fmla="*/ 957 h 1361408"/>
              <a:gd name="connsiteX4" fmla="*/ 10160000 w 15014837"/>
              <a:gd name="connsiteY4" fmla="*/ 674986 h 1361408"/>
              <a:gd name="connsiteX5" fmla="*/ 10160000 w 15014837"/>
              <a:gd name="connsiteY5" fmla="*/ 674986 h 1361408"/>
              <a:gd name="connsiteX6" fmla="*/ 9482667 w 15014837"/>
              <a:gd name="connsiteY6" fmla="*/ 1349016 h 1361408"/>
              <a:gd name="connsiteX7" fmla="*/ 9482667 w 15014837"/>
              <a:gd name="connsiteY7" fmla="*/ 1349016 h 1361408"/>
              <a:gd name="connsiteX8" fmla="*/ 8805333 w 15014837"/>
              <a:gd name="connsiteY8" fmla="*/ 674986 h 1361408"/>
              <a:gd name="connsiteX9" fmla="*/ 8805333 w 15014837"/>
              <a:gd name="connsiteY9" fmla="*/ 674986 h 1361408"/>
              <a:gd name="connsiteX10" fmla="*/ 8128000 w 15014837"/>
              <a:gd name="connsiteY10" fmla="*/ 957 h 1361408"/>
              <a:gd name="connsiteX11" fmla="*/ 8128000 w 15014837"/>
              <a:gd name="connsiteY11" fmla="*/ 957 h 1361408"/>
              <a:gd name="connsiteX12" fmla="*/ 7450667 w 15014837"/>
              <a:gd name="connsiteY12" fmla="*/ 674986 h 1361408"/>
              <a:gd name="connsiteX13" fmla="*/ 7450667 w 15014837"/>
              <a:gd name="connsiteY13" fmla="*/ 674986 h 1361408"/>
              <a:gd name="connsiteX14" fmla="*/ 6773334 w 15014837"/>
              <a:gd name="connsiteY14" fmla="*/ 1349016 h 1361408"/>
              <a:gd name="connsiteX15" fmla="*/ 6773334 w 15014837"/>
              <a:gd name="connsiteY15" fmla="*/ 1349016 h 1361408"/>
              <a:gd name="connsiteX16" fmla="*/ 6096000 w 15014837"/>
              <a:gd name="connsiteY16" fmla="*/ 674986 h 1361408"/>
              <a:gd name="connsiteX17" fmla="*/ 6096000 w 15014837"/>
              <a:gd name="connsiteY17" fmla="*/ 674986 h 1361408"/>
              <a:gd name="connsiteX18" fmla="*/ 5418667 w 15014837"/>
              <a:gd name="connsiteY18" fmla="*/ 957 h 1361408"/>
              <a:gd name="connsiteX19" fmla="*/ 5418667 w 15014837"/>
              <a:gd name="connsiteY19" fmla="*/ 957 h 1361408"/>
              <a:gd name="connsiteX20" fmla="*/ 4741334 w 15014837"/>
              <a:gd name="connsiteY20" fmla="*/ 674986 h 1361408"/>
              <a:gd name="connsiteX21" fmla="*/ 4741334 w 15014837"/>
              <a:gd name="connsiteY21" fmla="*/ 674986 h 1361408"/>
              <a:gd name="connsiteX22" fmla="*/ 4064000 w 15014837"/>
              <a:gd name="connsiteY22" fmla="*/ 1349016 h 1361408"/>
              <a:gd name="connsiteX23" fmla="*/ 4064000 w 15014837"/>
              <a:gd name="connsiteY23" fmla="*/ 1349016 h 1361408"/>
              <a:gd name="connsiteX24" fmla="*/ 3386667 w 15014837"/>
              <a:gd name="connsiteY24" fmla="*/ 674986 h 1361408"/>
              <a:gd name="connsiteX25" fmla="*/ 3386667 w 15014837"/>
              <a:gd name="connsiteY25" fmla="*/ 674986 h 1361408"/>
              <a:gd name="connsiteX26" fmla="*/ 2709333 w 15014837"/>
              <a:gd name="connsiteY26" fmla="*/ 957 h 1361408"/>
              <a:gd name="connsiteX27" fmla="*/ 2709333 w 15014837"/>
              <a:gd name="connsiteY27" fmla="*/ 957 h 1361408"/>
              <a:gd name="connsiteX28" fmla="*/ 2032000 w 15014837"/>
              <a:gd name="connsiteY28" fmla="*/ 674986 h 1361408"/>
              <a:gd name="connsiteX29" fmla="*/ 2032000 w 15014837"/>
              <a:gd name="connsiteY29" fmla="*/ 674986 h 1361408"/>
              <a:gd name="connsiteX30" fmla="*/ 1354667 w 15014837"/>
              <a:gd name="connsiteY30" fmla="*/ 1349016 h 1361408"/>
              <a:gd name="connsiteX31" fmla="*/ 0 w 15014837"/>
              <a:gd name="connsiteY31" fmla="*/ 1349016 h 1361408"/>
              <a:gd name="connsiteX0" fmla="*/ 15140421 w 15140421"/>
              <a:gd name="connsiteY0" fmla="*/ 1361408 h 1361408"/>
              <a:gd name="connsiteX1" fmla="*/ 11925788 w 15140421"/>
              <a:gd name="connsiteY1" fmla="*/ 1337383 h 1361408"/>
              <a:gd name="connsiteX2" fmla="*/ 11649115 w 15140421"/>
              <a:gd name="connsiteY2" fmla="*/ 663781 h 1361408"/>
              <a:gd name="connsiteX3" fmla="*/ 10837333 w 15140421"/>
              <a:gd name="connsiteY3" fmla="*/ 957 h 1361408"/>
              <a:gd name="connsiteX4" fmla="*/ 10160000 w 15140421"/>
              <a:gd name="connsiteY4" fmla="*/ 674986 h 1361408"/>
              <a:gd name="connsiteX5" fmla="*/ 10160000 w 15140421"/>
              <a:gd name="connsiteY5" fmla="*/ 674986 h 1361408"/>
              <a:gd name="connsiteX6" fmla="*/ 9482667 w 15140421"/>
              <a:gd name="connsiteY6" fmla="*/ 1349016 h 1361408"/>
              <a:gd name="connsiteX7" fmla="*/ 9482667 w 15140421"/>
              <a:gd name="connsiteY7" fmla="*/ 1349016 h 1361408"/>
              <a:gd name="connsiteX8" fmla="*/ 8805333 w 15140421"/>
              <a:gd name="connsiteY8" fmla="*/ 674986 h 1361408"/>
              <a:gd name="connsiteX9" fmla="*/ 8805333 w 15140421"/>
              <a:gd name="connsiteY9" fmla="*/ 674986 h 1361408"/>
              <a:gd name="connsiteX10" fmla="*/ 8128000 w 15140421"/>
              <a:gd name="connsiteY10" fmla="*/ 957 h 1361408"/>
              <a:gd name="connsiteX11" fmla="*/ 8128000 w 15140421"/>
              <a:gd name="connsiteY11" fmla="*/ 957 h 1361408"/>
              <a:gd name="connsiteX12" fmla="*/ 7450667 w 15140421"/>
              <a:gd name="connsiteY12" fmla="*/ 674986 h 1361408"/>
              <a:gd name="connsiteX13" fmla="*/ 7450667 w 15140421"/>
              <a:gd name="connsiteY13" fmla="*/ 674986 h 1361408"/>
              <a:gd name="connsiteX14" fmla="*/ 6773334 w 15140421"/>
              <a:gd name="connsiteY14" fmla="*/ 1349016 h 1361408"/>
              <a:gd name="connsiteX15" fmla="*/ 6773334 w 15140421"/>
              <a:gd name="connsiteY15" fmla="*/ 1349016 h 1361408"/>
              <a:gd name="connsiteX16" fmla="*/ 6096000 w 15140421"/>
              <a:gd name="connsiteY16" fmla="*/ 674986 h 1361408"/>
              <a:gd name="connsiteX17" fmla="*/ 6096000 w 15140421"/>
              <a:gd name="connsiteY17" fmla="*/ 674986 h 1361408"/>
              <a:gd name="connsiteX18" fmla="*/ 5418667 w 15140421"/>
              <a:gd name="connsiteY18" fmla="*/ 957 h 1361408"/>
              <a:gd name="connsiteX19" fmla="*/ 5418667 w 15140421"/>
              <a:gd name="connsiteY19" fmla="*/ 957 h 1361408"/>
              <a:gd name="connsiteX20" fmla="*/ 4741334 w 15140421"/>
              <a:gd name="connsiteY20" fmla="*/ 674986 h 1361408"/>
              <a:gd name="connsiteX21" fmla="*/ 4741334 w 15140421"/>
              <a:gd name="connsiteY21" fmla="*/ 674986 h 1361408"/>
              <a:gd name="connsiteX22" fmla="*/ 4064000 w 15140421"/>
              <a:gd name="connsiteY22" fmla="*/ 1349016 h 1361408"/>
              <a:gd name="connsiteX23" fmla="*/ 4064000 w 15140421"/>
              <a:gd name="connsiteY23" fmla="*/ 1349016 h 1361408"/>
              <a:gd name="connsiteX24" fmla="*/ 3386667 w 15140421"/>
              <a:gd name="connsiteY24" fmla="*/ 674986 h 1361408"/>
              <a:gd name="connsiteX25" fmla="*/ 3386667 w 15140421"/>
              <a:gd name="connsiteY25" fmla="*/ 674986 h 1361408"/>
              <a:gd name="connsiteX26" fmla="*/ 2709333 w 15140421"/>
              <a:gd name="connsiteY26" fmla="*/ 957 h 1361408"/>
              <a:gd name="connsiteX27" fmla="*/ 2709333 w 15140421"/>
              <a:gd name="connsiteY27" fmla="*/ 957 h 1361408"/>
              <a:gd name="connsiteX28" fmla="*/ 2032000 w 15140421"/>
              <a:gd name="connsiteY28" fmla="*/ 674986 h 1361408"/>
              <a:gd name="connsiteX29" fmla="*/ 2032000 w 15140421"/>
              <a:gd name="connsiteY29" fmla="*/ 674986 h 1361408"/>
              <a:gd name="connsiteX30" fmla="*/ 1354667 w 15140421"/>
              <a:gd name="connsiteY30" fmla="*/ 1349016 h 1361408"/>
              <a:gd name="connsiteX31" fmla="*/ 0 w 15140421"/>
              <a:gd name="connsiteY31" fmla="*/ 1349016 h 1361408"/>
              <a:gd name="connsiteX0" fmla="*/ 15178096 w 15178096"/>
              <a:gd name="connsiteY0" fmla="*/ 1361408 h 1361408"/>
              <a:gd name="connsiteX1" fmla="*/ 11925788 w 15178096"/>
              <a:gd name="connsiteY1" fmla="*/ 1337383 h 1361408"/>
              <a:gd name="connsiteX2" fmla="*/ 11649115 w 15178096"/>
              <a:gd name="connsiteY2" fmla="*/ 663781 h 1361408"/>
              <a:gd name="connsiteX3" fmla="*/ 10837333 w 15178096"/>
              <a:gd name="connsiteY3" fmla="*/ 957 h 1361408"/>
              <a:gd name="connsiteX4" fmla="*/ 10160000 w 15178096"/>
              <a:gd name="connsiteY4" fmla="*/ 674986 h 1361408"/>
              <a:gd name="connsiteX5" fmla="*/ 10160000 w 15178096"/>
              <a:gd name="connsiteY5" fmla="*/ 674986 h 1361408"/>
              <a:gd name="connsiteX6" fmla="*/ 9482667 w 15178096"/>
              <a:gd name="connsiteY6" fmla="*/ 1349016 h 1361408"/>
              <a:gd name="connsiteX7" fmla="*/ 9482667 w 15178096"/>
              <a:gd name="connsiteY7" fmla="*/ 1349016 h 1361408"/>
              <a:gd name="connsiteX8" fmla="*/ 8805333 w 15178096"/>
              <a:gd name="connsiteY8" fmla="*/ 674986 h 1361408"/>
              <a:gd name="connsiteX9" fmla="*/ 8805333 w 15178096"/>
              <a:gd name="connsiteY9" fmla="*/ 674986 h 1361408"/>
              <a:gd name="connsiteX10" fmla="*/ 8128000 w 15178096"/>
              <a:gd name="connsiteY10" fmla="*/ 957 h 1361408"/>
              <a:gd name="connsiteX11" fmla="*/ 8128000 w 15178096"/>
              <a:gd name="connsiteY11" fmla="*/ 957 h 1361408"/>
              <a:gd name="connsiteX12" fmla="*/ 7450667 w 15178096"/>
              <a:gd name="connsiteY12" fmla="*/ 674986 h 1361408"/>
              <a:gd name="connsiteX13" fmla="*/ 7450667 w 15178096"/>
              <a:gd name="connsiteY13" fmla="*/ 674986 h 1361408"/>
              <a:gd name="connsiteX14" fmla="*/ 6773334 w 15178096"/>
              <a:gd name="connsiteY14" fmla="*/ 1349016 h 1361408"/>
              <a:gd name="connsiteX15" fmla="*/ 6773334 w 15178096"/>
              <a:gd name="connsiteY15" fmla="*/ 1349016 h 1361408"/>
              <a:gd name="connsiteX16" fmla="*/ 6096000 w 15178096"/>
              <a:gd name="connsiteY16" fmla="*/ 674986 h 1361408"/>
              <a:gd name="connsiteX17" fmla="*/ 6096000 w 15178096"/>
              <a:gd name="connsiteY17" fmla="*/ 674986 h 1361408"/>
              <a:gd name="connsiteX18" fmla="*/ 5418667 w 15178096"/>
              <a:gd name="connsiteY18" fmla="*/ 957 h 1361408"/>
              <a:gd name="connsiteX19" fmla="*/ 5418667 w 15178096"/>
              <a:gd name="connsiteY19" fmla="*/ 957 h 1361408"/>
              <a:gd name="connsiteX20" fmla="*/ 4741334 w 15178096"/>
              <a:gd name="connsiteY20" fmla="*/ 674986 h 1361408"/>
              <a:gd name="connsiteX21" fmla="*/ 4741334 w 15178096"/>
              <a:gd name="connsiteY21" fmla="*/ 674986 h 1361408"/>
              <a:gd name="connsiteX22" fmla="*/ 4064000 w 15178096"/>
              <a:gd name="connsiteY22" fmla="*/ 1349016 h 1361408"/>
              <a:gd name="connsiteX23" fmla="*/ 4064000 w 15178096"/>
              <a:gd name="connsiteY23" fmla="*/ 1349016 h 1361408"/>
              <a:gd name="connsiteX24" fmla="*/ 3386667 w 15178096"/>
              <a:gd name="connsiteY24" fmla="*/ 674986 h 1361408"/>
              <a:gd name="connsiteX25" fmla="*/ 3386667 w 15178096"/>
              <a:gd name="connsiteY25" fmla="*/ 674986 h 1361408"/>
              <a:gd name="connsiteX26" fmla="*/ 2709333 w 15178096"/>
              <a:gd name="connsiteY26" fmla="*/ 957 h 1361408"/>
              <a:gd name="connsiteX27" fmla="*/ 2709333 w 15178096"/>
              <a:gd name="connsiteY27" fmla="*/ 957 h 1361408"/>
              <a:gd name="connsiteX28" fmla="*/ 2032000 w 15178096"/>
              <a:gd name="connsiteY28" fmla="*/ 674986 h 1361408"/>
              <a:gd name="connsiteX29" fmla="*/ 2032000 w 15178096"/>
              <a:gd name="connsiteY29" fmla="*/ 674986 h 1361408"/>
              <a:gd name="connsiteX30" fmla="*/ 1354667 w 15178096"/>
              <a:gd name="connsiteY30" fmla="*/ 1349016 h 1361408"/>
              <a:gd name="connsiteX31" fmla="*/ 0 w 15178096"/>
              <a:gd name="connsiteY31" fmla="*/ 1349016 h 1361408"/>
              <a:gd name="connsiteX0" fmla="*/ 15353913 w 15353913"/>
              <a:gd name="connsiteY0" fmla="*/ 1361408 h 1361408"/>
              <a:gd name="connsiteX1" fmla="*/ 11925788 w 15353913"/>
              <a:gd name="connsiteY1" fmla="*/ 1337383 h 1361408"/>
              <a:gd name="connsiteX2" fmla="*/ 11649115 w 15353913"/>
              <a:gd name="connsiteY2" fmla="*/ 663781 h 1361408"/>
              <a:gd name="connsiteX3" fmla="*/ 10837333 w 15353913"/>
              <a:gd name="connsiteY3" fmla="*/ 957 h 1361408"/>
              <a:gd name="connsiteX4" fmla="*/ 10160000 w 15353913"/>
              <a:gd name="connsiteY4" fmla="*/ 674986 h 1361408"/>
              <a:gd name="connsiteX5" fmla="*/ 10160000 w 15353913"/>
              <a:gd name="connsiteY5" fmla="*/ 674986 h 1361408"/>
              <a:gd name="connsiteX6" fmla="*/ 9482667 w 15353913"/>
              <a:gd name="connsiteY6" fmla="*/ 1349016 h 1361408"/>
              <a:gd name="connsiteX7" fmla="*/ 9482667 w 15353913"/>
              <a:gd name="connsiteY7" fmla="*/ 1349016 h 1361408"/>
              <a:gd name="connsiteX8" fmla="*/ 8805333 w 15353913"/>
              <a:gd name="connsiteY8" fmla="*/ 674986 h 1361408"/>
              <a:gd name="connsiteX9" fmla="*/ 8805333 w 15353913"/>
              <a:gd name="connsiteY9" fmla="*/ 674986 h 1361408"/>
              <a:gd name="connsiteX10" fmla="*/ 8128000 w 15353913"/>
              <a:gd name="connsiteY10" fmla="*/ 957 h 1361408"/>
              <a:gd name="connsiteX11" fmla="*/ 8128000 w 15353913"/>
              <a:gd name="connsiteY11" fmla="*/ 957 h 1361408"/>
              <a:gd name="connsiteX12" fmla="*/ 7450667 w 15353913"/>
              <a:gd name="connsiteY12" fmla="*/ 674986 h 1361408"/>
              <a:gd name="connsiteX13" fmla="*/ 7450667 w 15353913"/>
              <a:gd name="connsiteY13" fmla="*/ 674986 h 1361408"/>
              <a:gd name="connsiteX14" fmla="*/ 6773334 w 15353913"/>
              <a:gd name="connsiteY14" fmla="*/ 1349016 h 1361408"/>
              <a:gd name="connsiteX15" fmla="*/ 6773334 w 15353913"/>
              <a:gd name="connsiteY15" fmla="*/ 1349016 h 1361408"/>
              <a:gd name="connsiteX16" fmla="*/ 6096000 w 15353913"/>
              <a:gd name="connsiteY16" fmla="*/ 674986 h 1361408"/>
              <a:gd name="connsiteX17" fmla="*/ 6096000 w 15353913"/>
              <a:gd name="connsiteY17" fmla="*/ 674986 h 1361408"/>
              <a:gd name="connsiteX18" fmla="*/ 5418667 w 15353913"/>
              <a:gd name="connsiteY18" fmla="*/ 957 h 1361408"/>
              <a:gd name="connsiteX19" fmla="*/ 5418667 w 15353913"/>
              <a:gd name="connsiteY19" fmla="*/ 957 h 1361408"/>
              <a:gd name="connsiteX20" fmla="*/ 4741334 w 15353913"/>
              <a:gd name="connsiteY20" fmla="*/ 674986 h 1361408"/>
              <a:gd name="connsiteX21" fmla="*/ 4741334 w 15353913"/>
              <a:gd name="connsiteY21" fmla="*/ 674986 h 1361408"/>
              <a:gd name="connsiteX22" fmla="*/ 4064000 w 15353913"/>
              <a:gd name="connsiteY22" fmla="*/ 1349016 h 1361408"/>
              <a:gd name="connsiteX23" fmla="*/ 4064000 w 15353913"/>
              <a:gd name="connsiteY23" fmla="*/ 1349016 h 1361408"/>
              <a:gd name="connsiteX24" fmla="*/ 3386667 w 15353913"/>
              <a:gd name="connsiteY24" fmla="*/ 674986 h 1361408"/>
              <a:gd name="connsiteX25" fmla="*/ 3386667 w 15353913"/>
              <a:gd name="connsiteY25" fmla="*/ 674986 h 1361408"/>
              <a:gd name="connsiteX26" fmla="*/ 2709333 w 15353913"/>
              <a:gd name="connsiteY26" fmla="*/ 957 h 1361408"/>
              <a:gd name="connsiteX27" fmla="*/ 2709333 w 15353913"/>
              <a:gd name="connsiteY27" fmla="*/ 957 h 1361408"/>
              <a:gd name="connsiteX28" fmla="*/ 2032000 w 15353913"/>
              <a:gd name="connsiteY28" fmla="*/ 674986 h 1361408"/>
              <a:gd name="connsiteX29" fmla="*/ 2032000 w 15353913"/>
              <a:gd name="connsiteY29" fmla="*/ 674986 h 1361408"/>
              <a:gd name="connsiteX30" fmla="*/ 1354667 w 15353913"/>
              <a:gd name="connsiteY30" fmla="*/ 1349016 h 1361408"/>
              <a:gd name="connsiteX31" fmla="*/ 0 w 15353913"/>
              <a:gd name="connsiteY31" fmla="*/ 1349016 h 1361408"/>
              <a:gd name="connsiteX0" fmla="*/ 15353913 w 15353913"/>
              <a:gd name="connsiteY0" fmla="*/ 1361688 h 1361688"/>
              <a:gd name="connsiteX1" fmla="*/ 11925788 w 15353913"/>
              <a:gd name="connsiteY1" fmla="*/ 1337663 h 1361688"/>
              <a:gd name="connsiteX2" fmla="*/ 11586323 w 15353913"/>
              <a:gd name="connsiteY2" fmla="*/ 612501 h 1361688"/>
              <a:gd name="connsiteX3" fmla="*/ 10837333 w 15353913"/>
              <a:gd name="connsiteY3" fmla="*/ 1237 h 1361688"/>
              <a:gd name="connsiteX4" fmla="*/ 10160000 w 15353913"/>
              <a:gd name="connsiteY4" fmla="*/ 675266 h 1361688"/>
              <a:gd name="connsiteX5" fmla="*/ 10160000 w 15353913"/>
              <a:gd name="connsiteY5" fmla="*/ 675266 h 1361688"/>
              <a:gd name="connsiteX6" fmla="*/ 9482667 w 15353913"/>
              <a:gd name="connsiteY6" fmla="*/ 1349296 h 1361688"/>
              <a:gd name="connsiteX7" fmla="*/ 9482667 w 15353913"/>
              <a:gd name="connsiteY7" fmla="*/ 1349296 h 1361688"/>
              <a:gd name="connsiteX8" fmla="*/ 8805333 w 15353913"/>
              <a:gd name="connsiteY8" fmla="*/ 675266 h 1361688"/>
              <a:gd name="connsiteX9" fmla="*/ 8805333 w 15353913"/>
              <a:gd name="connsiteY9" fmla="*/ 675266 h 1361688"/>
              <a:gd name="connsiteX10" fmla="*/ 8128000 w 15353913"/>
              <a:gd name="connsiteY10" fmla="*/ 1237 h 1361688"/>
              <a:gd name="connsiteX11" fmla="*/ 8128000 w 15353913"/>
              <a:gd name="connsiteY11" fmla="*/ 1237 h 1361688"/>
              <a:gd name="connsiteX12" fmla="*/ 7450667 w 15353913"/>
              <a:gd name="connsiteY12" fmla="*/ 675266 h 1361688"/>
              <a:gd name="connsiteX13" fmla="*/ 7450667 w 15353913"/>
              <a:gd name="connsiteY13" fmla="*/ 675266 h 1361688"/>
              <a:gd name="connsiteX14" fmla="*/ 6773334 w 15353913"/>
              <a:gd name="connsiteY14" fmla="*/ 1349296 h 1361688"/>
              <a:gd name="connsiteX15" fmla="*/ 6773334 w 15353913"/>
              <a:gd name="connsiteY15" fmla="*/ 1349296 h 1361688"/>
              <a:gd name="connsiteX16" fmla="*/ 6096000 w 15353913"/>
              <a:gd name="connsiteY16" fmla="*/ 675266 h 1361688"/>
              <a:gd name="connsiteX17" fmla="*/ 6096000 w 15353913"/>
              <a:gd name="connsiteY17" fmla="*/ 675266 h 1361688"/>
              <a:gd name="connsiteX18" fmla="*/ 5418667 w 15353913"/>
              <a:gd name="connsiteY18" fmla="*/ 1237 h 1361688"/>
              <a:gd name="connsiteX19" fmla="*/ 5418667 w 15353913"/>
              <a:gd name="connsiteY19" fmla="*/ 1237 h 1361688"/>
              <a:gd name="connsiteX20" fmla="*/ 4741334 w 15353913"/>
              <a:gd name="connsiteY20" fmla="*/ 675266 h 1361688"/>
              <a:gd name="connsiteX21" fmla="*/ 4741334 w 15353913"/>
              <a:gd name="connsiteY21" fmla="*/ 675266 h 1361688"/>
              <a:gd name="connsiteX22" fmla="*/ 4064000 w 15353913"/>
              <a:gd name="connsiteY22" fmla="*/ 1349296 h 1361688"/>
              <a:gd name="connsiteX23" fmla="*/ 4064000 w 15353913"/>
              <a:gd name="connsiteY23" fmla="*/ 1349296 h 1361688"/>
              <a:gd name="connsiteX24" fmla="*/ 3386667 w 15353913"/>
              <a:gd name="connsiteY24" fmla="*/ 675266 h 1361688"/>
              <a:gd name="connsiteX25" fmla="*/ 3386667 w 15353913"/>
              <a:gd name="connsiteY25" fmla="*/ 675266 h 1361688"/>
              <a:gd name="connsiteX26" fmla="*/ 2709333 w 15353913"/>
              <a:gd name="connsiteY26" fmla="*/ 1237 h 1361688"/>
              <a:gd name="connsiteX27" fmla="*/ 2709333 w 15353913"/>
              <a:gd name="connsiteY27" fmla="*/ 1237 h 1361688"/>
              <a:gd name="connsiteX28" fmla="*/ 2032000 w 15353913"/>
              <a:gd name="connsiteY28" fmla="*/ 675266 h 1361688"/>
              <a:gd name="connsiteX29" fmla="*/ 2032000 w 15353913"/>
              <a:gd name="connsiteY29" fmla="*/ 675266 h 1361688"/>
              <a:gd name="connsiteX30" fmla="*/ 1354667 w 15353913"/>
              <a:gd name="connsiteY30" fmla="*/ 1349296 h 1361688"/>
              <a:gd name="connsiteX31" fmla="*/ 0 w 15353913"/>
              <a:gd name="connsiteY31" fmla="*/ 1349296 h 1361688"/>
              <a:gd name="connsiteX0" fmla="*/ 15353913 w 15353913"/>
              <a:gd name="connsiteY0" fmla="*/ 1361688 h 1361688"/>
              <a:gd name="connsiteX1" fmla="*/ 11925788 w 15353913"/>
              <a:gd name="connsiteY1" fmla="*/ 1337663 h 1361688"/>
              <a:gd name="connsiteX2" fmla="*/ 11586323 w 15353913"/>
              <a:gd name="connsiteY2" fmla="*/ 612501 h 1361688"/>
              <a:gd name="connsiteX3" fmla="*/ 10837333 w 15353913"/>
              <a:gd name="connsiteY3" fmla="*/ 1237 h 1361688"/>
              <a:gd name="connsiteX4" fmla="*/ 10160000 w 15353913"/>
              <a:gd name="connsiteY4" fmla="*/ 675266 h 1361688"/>
              <a:gd name="connsiteX5" fmla="*/ 10160000 w 15353913"/>
              <a:gd name="connsiteY5" fmla="*/ 675266 h 1361688"/>
              <a:gd name="connsiteX6" fmla="*/ 9482667 w 15353913"/>
              <a:gd name="connsiteY6" fmla="*/ 1349296 h 1361688"/>
              <a:gd name="connsiteX7" fmla="*/ 9482667 w 15353913"/>
              <a:gd name="connsiteY7" fmla="*/ 1349296 h 1361688"/>
              <a:gd name="connsiteX8" fmla="*/ 8805333 w 15353913"/>
              <a:gd name="connsiteY8" fmla="*/ 675266 h 1361688"/>
              <a:gd name="connsiteX9" fmla="*/ 8805333 w 15353913"/>
              <a:gd name="connsiteY9" fmla="*/ 675266 h 1361688"/>
              <a:gd name="connsiteX10" fmla="*/ 8128000 w 15353913"/>
              <a:gd name="connsiteY10" fmla="*/ 1237 h 1361688"/>
              <a:gd name="connsiteX11" fmla="*/ 8128000 w 15353913"/>
              <a:gd name="connsiteY11" fmla="*/ 1237 h 1361688"/>
              <a:gd name="connsiteX12" fmla="*/ 7450667 w 15353913"/>
              <a:gd name="connsiteY12" fmla="*/ 675266 h 1361688"/>
              <a:gd name="connsiteX13" fmla="*/ 7450667 w 15353913"/>
              <a:gd name="connsiteY13" fmla="*/ 675266 h 1361688"/>
              <a:gd name="connsiteX14" fmla="*/ 6773334 w 15353913"/>
              <a:gd name="connsiteY14" fmla="*/ 1349296 h 1361688"/>
              <a:gd name="connsiteX15" fmla="*/ 6773334 w 15353913"/>
              <a:gd name="connsiteY15" fmla="*/ 1349296 h 1361688"/>
              <a:gd name="connsiteX16" fmla="*/ 6096000 w 15353913"/>
              <a:gd name="connsiteY16" fmla="*/ 675266 h 1361688"/>
              <a:gd name="connsiteX17" fmla="*/ 6096000 w 15353913"/>
              <a:gd name="connsiteY17" fmla="*/ 675266 h 1361688"/>
              <a:gd name="connsiteX18" fmla="*/ 5418667 w 15353913"/>
              <a:gd name="connsiteY18" fmla="*/ 1237 h 1361688"/>
              <a:gd name="connsiteX19" fmla="*/ 5418667 w 15353913"/>
              <a:gd name="connsiteY19" fmla="*/ 1237 h 1361688"/>
              <a:gd name="connsiteX20" fmla="*/ 4741334 w 15353913"/>
              <a:gd name="connsiteY20" fmla="*/ 675266 h 1361688"/>
              <a:gd name="connsiteX21" fmla="*/ 4741334 w 15353913"/>
              <a:gd name="connsiteY21" fmla="*/ 675266 h 1361688"/>
              <a:gd name="connsiteX22" fmla="*/ 4064000 w 15353913"/>
              <a:gd name="connsiteY22" fmla="*/ 1349296 h 1361688"/>
              <a:gd name="connsiteX23" fmla="*/ 4064000 w 15353913"/>
              <a:gd name="connsiteY23" fmla="*/ 1349296 h 1361688"/>
              <a:gd name="connsiteX24" fmla="*/ 3386667 w 15353913"/>
              <a:gd name="connsiteY24" fmla="*/ 675266 h 1361688"/>
              <a:gd name="connsiteX25" fmla="*/ 3386667 w 15353913"/>
              <a:gd name="connsiteY25" fmla="*/ 675266 h 1361688"/>
              <a:gd name="connsiteX26" fmla="*/ 2709333 w 15353913"/>
              <a:gd name="connsiteY26" fmla="*/ 1237 h 1361688"/>
              <a:gd name="connsiteX27" fmla="*/ 2709333 w 15353913"/>
              <a:gd name="connsiteY27" fmla="*/ 1237 h 1361688"/>
              <a:gd name="connsiteX28" fmla="*/ 2032000 w 15353913"/>
              <a:gd name="connsiteY28" fmla="*/ 675266 h 1361688"/>
              <a:gd name="connsiteX29" fmla="*/ 2032000 w 15353913"/>
              <a:gd name="connsiteY29" fmla="*/ 675266 h 1361688"/>
              <a:gd name="connsiteX30" fmla="*/ 1354667 w 15353913"/>
              <a:gd name="connsiteY30" fmla="*/ 1349296 h 1361688"/>
              <a:gd name="connsiteX31" fmla="*/ 0 w 15353913"/>
              <a:gd name="connsiteY31" fmla="*/ 1349296 h 1361688"/>
              <a:gd name="connsiteX0" fmla="*/ 15353913 w 15353913"/>
              <a:gd name="connsiteY0" fmla="*/ 1361688 h 1361688"/>
              <a:gd name="connsiteX1" fmla="*/ 12038814 w 15353913"/>
              <a:gd name="connsiteY1" fmla="*/ 1337663 h 1361688"/>
              <a:gd name="connsiteX2" fmla="*/ 11586323 w 15353913"/>
              <a:gd name="connsiteY2" fmla="*/ 612501 h 1361688"/>
              <a:gd name="connsiteX3" fmla="*/ 10837333 w 15353913"/>
              <a:gd name="connsiteY3" fmla="*/ 1237 h 1361688"/>
              <a:gd name="connsiteX4" fmla="*/ 10160000 w 15353913"/>
              <a:gd name="connsiteY4" fmla="*/ 675266 h 1361688"/>
              <a:gd name="connsiteX5" fmla="*/ 10160000 w 15353913"/>
              <a:gd name="connsiteY5" fmla="*/ 675266 h 1361688"/>
              <a:gd name="connsiteX6" fmla="*/ 9482667 w 15353913"/>
              <a:gd name="connsiteY6" fmla="*/ 1349296 h 1361688"/>
              <a:gd name="connsiteX7" fmla="*/ 9482667 w 15353913"/>
              <a:gd name="connsiteY7" fmla="*/ 1349296 h 1361688"/>
              <a:gd name="connsiteX8" fmla="*/ 8805333 w 15353913"/>
              <a:gd name="connsiteY8" fmla="*/ 675266 h 1361688"/>
              <a:gd name="connsiteX9" fmla="*/ 8805333 w 15353913"/>
              <a:gd name="connsiteY9" fmla="*/ 675266 h 1361688"/>
              <a:gd name="connsiteX10" fmla="*/ 8128000 w 15353913"/>
              <a:gd name="connsiteY10" fmla="*/ 1237 h 1361688"/>
              <a:gd name="connsiteX11" fmla="*/ 8128000 w 15353913"/>
              <a:gd name="connsiteY11" fmla="*/ 1237 h 1361688"/>
              <a:gd name="connsiteX12" fmla="*/ 7450667 w 15353913"/>
              <a:gd name="connsiteY12" fmla="*/ 675266 h 1361688"/>
              <a:gd name="connsiteX13" fmla="*/ 7450667 w 15353913"/>
              <a:gd name="connsiteY13" fmla="*/ 675266 h 1361688"/>
              <a:gd name="connsiteX14" fmla="*/ 6773334 w 15353913"/>
              <a:gd name="connsiteY14" fmla="*/ 1349296 h 1361688"/>
              <a:gd name="connsiteX15" fmla="*/ 6773334 w 15353913"/>
              <a:gd name="connsiteY15" fmla="*/ 1349296 h 1361688"/>
              <a:gd name="connsiteX16" fmla="*/ 6096000 w 15353913"/>
              <a:gd name="connsiteY16" fmla="*/ 675266 h 1361688"/>
              <a:gd name="connsiteX17" fmla="*/ 6096000 w 15353913"/>
              <a:gd name="connsiteY17" fmla="*/ 675266 h 1361688"/>
              <a:gd name="connsiteX18" fmla="*/ 5418667 w 15353913"/>
              <a:gd name="connsiteY18" fmla="*/ 1237 h 1361688"/>
              <a:gd name="connsiteX19" fmla="*/ 5418667 w 15353913"/>
              <a:gd name="connsiteY19" fmla="*/ 1237 h 1361688"/>
              <a:gd name="connsiteX20" fmla="*/ 4741334 w 15353913"/>
              <a:gd name="connsiteY20" fmla="*/ 675266 h 1361688"/>
              <a:gd name="connsiteX21" fmla="*/ 4741334 w 15353913"/>
              <a:gd name="connsiteY21" fmla="*/ 675266 h 1361688"/>
              <a:gd name="connsiteX22" fmla="*/ 4064000 w 15353913"/>
              <a:gd name="connsiteY22" fmla="*/ 1349296 h 1361688"/>
              <a:gd name="connsiteX23" fmla="*/ 4064000 w 15353913"/>
              <a:gd name="connsiteY23" fmla="*/ 1349296 h 1361688"/>
              <a:gd name="connsiteX24" fmla="*/ 3386667 w 15353913"/>
              <a:gd name="connsiteY24" fmla="*/ 675266 h 1361688"/>
              <a:gd name="connsiteX25" fmla="*/ 3386667 w 15353913"/>
              <a:gd name="connsiteY25" fmla="*/ 675266 h 1361688"/>
              <a:gd name="connsiteX26" fmla="*/ 2709333 w 15353913"/>
              <a:gd name="connsiteY26" fmla="*/ 1237 h 1361688"/>
              <a:gd name="connsiteX27" fmla="*/ 2709333 w 15353913"/>
              <a:gd name="connsiteY27" fmla="*/ 1237 h 1361688"/>
              <a:gd name="connsiteX28" fmla="*/ 2032000 w 15353913"/>
              <a:gd name="connsiteY28" fmla="*/ 675266 h 1361688"/>
              <a:gd name="connsiteX29" fmla="*/ 2032000 w 15353913"/>
              <a:gd name="connsiteY29" fmla="*/ 675266 h 1361688"/>
              <a:gd name="connsiteX30" fmla="*/ 1354667 w 15353913"/>
              <a:gd name="connsiteY30" fmla="*/ 1349296 h 1361688"/>
              <a:gd name="connsiteX31" fmla="*/ 0 w 15353913"/>
              <a:gd name="connsiteY31" fmla="*/ 1349296 h 1361688"/>
              <a:gd name="connsiteX0" fmla="*/ 15353913 w 15353913"/>
              <a:gd name="connsiteY0" fmla="*/ 1361688 h 1361688"/>
              <a:gd name="connsiteX1" fmla="*/ 12038814 w 15353913"/>
              <a:gd name="connsiteY1" fmla="*/ 1337663 h 1361688"/>
              <a:gd name="connsiteX2" fmla="*/ 11586323 w 15353913"/>
              <a:gd name="connsiteY2" fmla="*/ 612501 h 1361688"/>
              <a:gd name="connsiteX3" fmla="*/ 10837333 w 15353913"/>
              <a:gd name="connsiteY3" fmla="*/ 1237 h 1361688"/>
              <a:gd name="connsiteX4" fmla="*/ 10160000 w 15353913"/>
              <a:gd name="connsiteY4" fmla="*/ 675266 h 1361688"/>
              <a:gd name="connsiteX5" fmla="*/ 10160000 w 15353913"/>
              <a:gd name="connsiteY5" fmla="*/ 675266 h 1361688"/>
              <a:gd name="connsiteX6" fmla="*/ 9482667 w 15353913"/>
              <a:gd name="connsiteY6" fmla="*/ 1349296 h 1361688"/>
              <a:gd name="connsiteX7" fmla="*/ 9482667 w 15353913"/>
              <a:gd name="connsiteY7" fmla="*/ 1349296 h 1361688"/>
              <a:gd name="connsiteX8" fmla="*/ 8805333 w 15353913"/>
              <a:gd name="connsiteY8" fmla="*/ 675266 h 1361688"/>
              <a:gd name="connsiteX9" fmla="*/ 8843009 w 15353913"/>
              <a:gd name="connsiteY9" fmla="*/ 675266 h 1361688"/>
              <a:gd name="connsiteX10" fmla="*/ 8128000 w 15353913"/>
              <a:gd name="connsiteY10" fmla="*/ 1237 h 1361688"/>
              <a:gd name="connsiteX11" fmla="*/ 8128000 w 15353913"/>
              <a:gd name="connsiteY11" fmla="*/ 1237 h 1361688"/>
              <a:gd name="connsiteX12" fmla="*/ 7450667 w 15353913"/>
              <a:gd name="connsiteY12" fmla="*/ 675266 h 1361688"/>
              <a:gd name="connsiteX13" fmla="*/ 7450667 w 15353913"/>
              <a:gd name="connsiteY13" fmla="*/ 675266 h 1361688"/>
              <a:gd name="connsiteX14" fmla="*/ 6773334 w 15353913"/>
              <a:gd name="connsiteY14" fmla="*/ 1349296 h 1361688"/>
              <a:gd name="connsiteX15" fmla="*/ 6773334 w 15353913"/>
              <a:gd name="connsiteY15" fmla="*/ 1349296 h 1361688"/>
              <a:gd name="connsiteX16" fmla="*/ 6096000 w 15353913"/>
              <a:gd name="connsiteY16" fmla="*/ 675266 h 1361688"/>
              <a:gd name="connsiteX17" fmla="*/ 6096000 w 15353913"/>
              <a:gd name="connsiteY17" fmla="*/ 675266 h 1361688"/>
              <a:gd name="connsiteX18" fmla="*/ 5418667 w 15353913"/>
              <a:gd name="connsiteY18" fmla="*/ 1237 h 1361688"/>
              <a:gd name="connsiteX19" fmla="*/ 5418667 w 15353913"/>
              <a:gd name="connsiteY19" fmla="*/ 1237 h 1361688"/>
              <a:gd name="connsiteX20" fmla="*/ 4741334 w 15353913"/>
              <a:gd name="connsiteY20" fmla="*/ 675266 h 1361688"/>
              <a:gd name="connsiteX21" fmla="*/ 4741334 w 15353913"/>
              <a:gd name="connsiteY21" fmla="*/ 675266 h 1361688"/>
              <a:gd name="connsiteX22" fmla="*/ 4064000 w 15353913"/>
              <a:gd name="connsiteY22" fmla="*/ 1349296 h 1361688"/>
              <a:gd name="connsiteX23" fmla="*/ 4064000 w 15353913"/>
              <a:gd name="connsiteY23" fmla="*/ 1349296 h 1361688"/>
              <a:gd name="connsiteX24" fmla="*/ 3386667 w 15353913"/>
              <a:gd name="connsiteY24" fmla="*/ 675266 h 1361688"/>
              <a:gd name="connsiteX25" fmla="*/ 3386667 w 15353913"/>
              <a:gd name="connsiteY25" fmla="*/ 675266 h 1361688"/>
              <a:gd name="connsiteX26" fmla="*/ 2709333 w 15353913"/>
              <a:gd name="connsiteY26" fmla="*/ 1237 h 1361688"/>
              <a:gd name="connsiteX27" fmla="*/ 2709333 w 15353913"/>
              <a:gd name="connsiteY27" fmla="*/ 1237 h 1361688"/>
              <a:gd name="connsiteX28" fmla="*/ 2032000 w 15353913"/>
              <a:gd name="connsiteY28" fmla="*/ 675266 h 1361688"/>
              <a:gd name="connsiteX29" fmla="*/ 2032000 w 15353913"/>
              <a:gd name="connsiteY29" fmla="*/ 675266 h 1361688"/>
              <a:gd name="connsiteX30" fmla="*/ 1354667 w 15353913"/>
              <a:gd name="connsiteY30" fmla="*/ 1349296 h 1361688"/>
              <a:gd name="connsiteX31" fmla="*/ 0 w 15353913"/>
              <a:gd name="connsiteY31" fmla="*/ 1349296 h 1361688"/>
              <a:gd name="connsiteX0" fmla="*/ 15353913 w 15353913"/>
              <a:gd name="connsiteY0" fmla="*/ 1361688 h 1361688"/>
              <a:gd name="connsiteX1" fmla="*/ 12038814 w 15353913"/>
              <a:gd name="connsiteY1" fmla="*/ 1337663 h 1361688"/>
              <a:gd name="connsiteX2" fmla="*/ 11586323 w 15353913"/>
              <a:gd name="connsiteY2" fmla="*/ 612501 h 1361688"/>
              <a:gd name="connsiteX3" fmla="*/ 10837333 w 15353913"/>
              <a:gd name="connsiteY3" fmla="*/ 1237 h 1361688"/>
              <a:gd name="connsiteX4" fmla="*/ 10160000 w 15353913"/>
              <a:gd name="connsiteY4" fmla="*/ 675266 h 1361688"/>
              <a:gd name="connsiteX5" fmla="*/ 10160000 w 15353913"/>
              <a:gd name="connsiteY5" fmla="*/ 675266 h 1361688"/>
              <a:gd name="connsiteX6" fmla="*/ 9482667 w 15353913"/>
              <a:gd name="connsiteY6" fmla="*/ 1349296 h 1361688"/>
              <a:gd name="connsiteX7" fmla="*/ 9570576 w 15353913"/>
              <a:gd name="connsiteY7" fmla="*/ 1349296 h 1361688"/>
              <a:gd name="connsiteX8" fmla="*/ 8805333 w 15353913"/>
              <a:gd name="connsiteY8" fmla="*/ 675266 h 1361688"/>
              <a:gd name="connsiteX9" fmla="*/ 8843009 w 15353913"/>
              <a:gd name="connsiteY9" fmla="*/ 675266 h 1361688"/>
              <a:gd name="connsiteX10" fmla="*/ 8128000 w 15353913"/>
              <a:gd name="connsiteY10" fmla="*/ 1237 h 1361688"/>
              <a:gd name="connsiteX11" fmla="*/ 8128000 w 15353913"/>
              <a:gd name="connsiteY11" fmla="*/ 1237 h 1361688"/>
              <a:gd name="connsiteX12" fmla="*/ 7450667 w 15353913"/>
              <a:gd name="connsiteY12" fmla="*/ 675266 h 1361688"/>
              <a:gd name="connsiteX13" fmla="*/ 7450667 w 15353913"/>
              <a:gd name="connsiteY13" fmla="*/ 675266 h 1361688"/>
              <a:gd name="connsiteX14" fmla="*/ 6773334 w 15353913"/>
              <a:gd name="connsiteY14" fmla="*/ 1349296 h 1361688"/>
              <a:gd name="connsiteX15" fmla="*/ 6773334 w 15353913"/>
              <a:gd name="connsiteY15" fmla="*/ 1349296 h 1361688"/>
              <a:gd name="connsiteX16" fmla="*/ 6096000 w 15353913"/>
              <a:gd name="connsiteY16" fmla="*/ 675266 h 1361688"/>
              <a:gd name="connsiteX17" fmla="*/ 6096000 w 15353913"/>
              <a:gd name="connsiteY17" fmla="*/ 675266 h 1361688"/>
              <a:gd name="connsiteX18" fmla="*/ 5418667 w 15353913"/>
              <a:gd name="connsiteY18" fmla="*/ 1237 h 1361688"/>
              <a:gd name="connsiteX19" fmla="*/ 5418667 w 15353913"/>
              <a:gd name="connsiteY19" fmla="*/ 1237 h 1361688"/>
              <a:gd name="connsiteX20" fmla="*/ 4741334 w 15353913"/>
              <a:gd name="connsiteY20" fmla="*/ 675266 h 1361688"/>
              <a:gd name="connsiteX21" fmla="*/ 4741334 w 15353913"/>
              <a:gd name="connsiteY21" fmla="*/ 675266 h 1361688"/>
              <a:gd name="connsiteX22" fmla="*/ 4064000 w 15353913"/>
              <a:gd name="connsiteY22" fmla="*/ 1349296 h 1361688"/>
              <a:gd name="connsiteX23" fmla="*/ 4064000 w 15353913"/>
              <a:gd name="connsiteY23" fmla="*/ 1349296 h 1361688"/>
              <a:gd name="connsiteX24" fmla="*/ 3386667 w 15353913"/>
              <a:gd name="connsiteY24" fmla="*/ 675266 h 1361688"/>
              <a:gd name="connsiteX25" fmla="*/ 3386667 w 15353913"/>
              <a:gd name="connsiteY25" fmla="*/ 675266 h 1361688"/>
              <a:gd name="connsiteX26" fmla="*/ 2709333 w 15353913"/>
              <a:gd name="connsiteY26" fmla="*/ 1237 h 1361688"/>
              <a:gd name="connsiteX27" fmla="*/ 2709333 w 15353913"/>
              <a:gd name="connsiteY27" fmla="*/ 1237 h 1361688"/>
              <a:gd name="connsiteX28" fmla="*/ 2032000 w 15353913"/>
              <a:gd name="connsiteY28" fmla="*/ 675266 h 1361688"/>
              <a:gd name="connsiteX29" fmla="*/ 2032000 w 15353913"/>
              <a:gd name="connsiteY29" fmla="*/ 675266 h 1361688"/>
              <a:gd name="connsiteX30" fmla="*/ 1354667 w 15353913"/>
              <a:gd name="connsiteY30" fmla="*/ 1349296 h 1361688"/>
              <a:gd name="connsiteX31" fmla="*/ 0 w 15353913"/>
              <a:gd name="connsiteY31" fmla="*/ 1349296 h 1361688"/>
              <a:gd name="connsiteX0" fmla="*/ 15353913 w 15353913"/>
              <a:gd name="connsiteY0" fmla="*/ 1361688 h 1361688"/>
              <a:gd name="connsiteX1" fmla="*/ 12038814 w 15353913"/>
              <a:gd name="connsiteY1" fmla="*/ 1337663 h 1361688"/>
              <a:gd name="connsiteX2" fmla="*/ 11586323 w 15353913"/>
              <a:gd name="connsiteY2" fmla="*/ 612501 h 1361688"/>
              <a:gd name="connsiteX3" fmla="*/ 10837333 w 15353913"/>
              <a:gd name="connsiteY3" fmla="*/ 1237 h 1361688"/>
              <a:gd name="connsiteX4" fmla="*/ 10160000 w 15353913"/>
              <a:gd name="connsiteY4" fmla="*/ 675266 h 1361688"/>
              <a:gd name="connsiteX5" fmla="*/ 10160000 w 15353913"/>
              <a:gd name="connsiteY5" fmla="*/ 675266 h 1361688"/>
              <a:gd name="connsiteX6" fmla="*/ 9482667 w 15353913"/>
              <a:gd name="connsiteY6" fmla="*/ 1349296 h 1361688"/>
              <a:gd name="connsiteX7" fmla="*/ 9570576 w 15353913"/>
              <a:gd name="connsiteY7" fmla="*/ 1349296 h 1361688"/>
              <a:gd name="connsiteX8" fmla="*/ 8805333 w 15353913"/>
              <a:gd name="connsiteY8" fmla="*/ 675266 h 1361688"/>
              <a:gd name="connsiteX9" fmla="*/ 8874405 w 15353913"/>
              <a:gd name="connsiteY9" fmla="*/ 644330 h 1361688"/>
              <a:gd name="connsiteX10" fmla="*/ 8128000 w 15353913"/>
              <a:gd name="connsiteY10" fmla="*/ 1237 h 1361688"/>
              <a:gd name="connsiteX11" fmla="*/ 8128000 w 15353913"/>
              <a:gd name="connsiteY11" fmla="*/ 1237 h 1361688"/>
              <a:gd name="connsiteX12" fmla="*/ 7450667 w 15353913"/>
              <a:gd name="connsiteY12" fmla="*/ 675266 h 1361688"/>
              <a:gd name="connsiteX13" fmla="*/ 7450667 w 15353913"/>
              <a:gd name="connsiteY13" fmla="*/ 675266 h 1361688"/>
              <a:gd name="connsiteX14" fmla="*/ 6773334 w 15353913"/>
              <a:gd name="connsiteY14" fmla="*/ 1349296 h 1361688"/>
              <a:gd name="connsiteX15" fmla="*/ 6773334 w 15353913"/>
              <a:gd name="connsiteY15" fmla="*/ 1349296 h 1361688"/>
              <a:gd name="connsiteX16" fmla="*/ 6096000 w 15353913"/>
              <a:gd name="connsiteY16" fmla="*/ 675266 h 1361688"/>
              <a:gd name="connsiteX17" fmla="*/ 6096000 w 15353913"/>
              <a:gd name="connsiteY17" fmla="*/ 675266 h 1361688"/>
              <a:gd name="connsiteX18" fmla="*/ 5418667 w 15353913"/>
              <a:gd name="connsiteY18" fmla="*/ 1237 h 1361688"/>
              <a:gd name="connsiteX19" fmla="*/ 5418667 w 15353913"/>
              <a:gd name="connsiteY19" fmla="*/ 1237 h 1361688"/>
              <a:gd name="connsiteX20" fmla="*/ 4741334 w 15353913"/>
              <a:gd name="connsiteY20" fmla="*/ 675266 h 1361688"/>
              <a:gd name="connsiteX21" fmla="*/ 4741334 w 15353913"/>
              <a:gd name="connsiteY21" fmla="*/ 675266 h 1361688"/>
              <a:gd name="connsiteX22" fmla="*/ 4064000 w 15353913"/>
              <a:gd name="connsiteY22" fmla="*/ 1349296 h 1361688"/>
              <a:gd name="connsiteX23" fmla="*/ 4064000 w 15353913"/>
              <a:gd name="connsiteY23" fmla="*/ 1349296 h 1361688"/>
              <a:gd name="connsiteX24" fmla="*/ 3386667 w 15353913"/>
              <a:gd name="connsiteY24" fmla="*/ 675266 h 1361688"/>
              <a:gd name="connsiteX25" fmla="*/ 3386667 w 15353913"/>
              <a:gd name="connsiteY25" fmla="*/ 675266 h 1361688"/>
              <a:gd name="connsiteX26" fmla="*/ 2709333 w 15353913"/>
              <a:gd name="connsiteY26" fmla="*/ 1237 h 1361688"/>
              <a:gd name="connsiteX27" fmla="*/ 2709333 w 15353913"/>
              <a:gd name="connsiteY27" fmla="*/ 1237 h 1361688"/>
              <a:gd name="connsiteX28" fmla="*/ 2032000 w 15353913"/>
              <a:gd name="connsiteY28" fmla="*/ 675266 h 1361688"/>
              <a:gd name="connsiteX29" fmla="*/ 2032000 w 15353913"/>
              <a:gd name="connsiteY29" fmla="*/ 675266 h 1361688"/>
              <a:gd name="connsiteX30" fmla="*/ 1354667 w 15353913"/>
              <a:gd name="connsiteY30" fmla="*/ 1349296 h 1361688"/>
              <a:gd name="connsiteX31" fmla="*/ 0 w 15353913"/>
              <a:gd name="connsiteY31" fmla="*/ 1349296 h 1361688"/>
              <a:gd name="connsiteX0" fmla="*/ 15353913 w 15353913"/>
              <a:gd name="connsiteY0" fmla="*/ 1361688 h 1361688"/>
              <a:gd name="connsiteX1" fmla="*/ 12038814 w 15353913"/>
              <a:gd name="connsiteY1" fmla="*/ 1337663 h 1361688"/>
              <a:gd name="connsiteX2" fmla="*/ 11586323 w 15353913"/>
              <a:gd name="connsiteY2" fmla="*/ 612501 h 1361688"/>
              <a:gd name="connsiteX3" fmla="*/ 10837333 w 15353913"/>
              <a:gd name="connsiteY3" fmla="*/ 1237 h 1361688"/>
              <a:gd name="connsiteX4" fmla="*/ 10160000 w 15353913"/>
              <a:gd name="connsiteY4" fmla="*/ 675266 h 1361688"/>
              <a:gd name="connsiteX5" fmla="*/ 10160000 w 15353913"/>
              <a:gd name="connsiteY5" fmla="*/ 675266 h 1361688"/>
              <a:gd name="connsiteX6" fmla="*/ 9482667 w 15353913"/>
              <a:gd name="connsiteY6" fmla="*/ 1349296 h 1361688"/>
              <a:gd name="connsiteX7" fmla="*/ 9570576 w 15353913"/>
              <a:gd name="connsiteY7" fmla="*/ 1349296 h 1361688"/>
              <a:gd name="connsiteX8" fmla="*/ 8868126 w 15353913"/>
              <a:gd name="connsiteY8" fmla="*/ 685578 h 1361688"/>
              <a:gd name="connsiteX9" fmla="*/ 8874405 w 15353913"/>
              <a:gd name="connsiteY9" fmla="*/ 644330 h 1361688"/>
              <a:gd name="connsiteX10" fmla="*/ 8128000 w 15353913"/>
              <a:gd name="connsiteY10" fmla="*/ 1237 h 1361688"/>
              <a:gd name="connsiteX11" fmla="*/ 8128000 w 15353913"/>
              <a:gd name="connsiteY11" fmla="*/ 1237 h 1361688"/>
              <a:gd name="connsiteX12" fmla="*/ 7450667 w 15353913"/>
              <a:gd name="connsiteY12" fmla="*/ 675266 h 1361688"/>
              <a:gd name="connsiteX13" fmla="*/ 7450667 w 15353913"/>
              <a:gd name="connsiteY13" fmla="*/ 675266 h 1361688"/>
              <a:gd name="connsiteX14" fmla="*/ 6773334 w 15353913"/>
              <a:gd name="connsiteY14" fmla="*/ 1349296 h 1361688"/>
              <a:gd name="connsiteX15" fmla="*/ 6773334 w 15353913"/>
              <a:gd name="connsiteY15" fmla="*/ 1349296 h 1361688"/>
              <a:gd name="connsiteX16" fmla="*/ 6096000 w 15353913"/>
              <a:gd name="connsiteY16" fmla="*/ 675266 h 1361688"/>
              <a:gd name="connsiteX17" fmla="*/ 6096000 w 15353913"/>
              <a:gd name="connsiteY17" fmla="*/ 675266 h 1361688"/>
              <a:gd name="connsiteX18" fmla="*/ 5418667 w 15353913"/>
              <a:gd name="connsiteY18" fmla="*/ 1237 h 1361688"/>
              <a:gd name="connsiteX19" fmla="*/ 5418667 w 15353913"/>
              <a:gd name="connsiteY19" fmla="*/ 1237 h 1361688"/>
              <a:gd name="connsiteX20" fmla="*/ 4741334 w 15353913"/>
              <a:gd name="connsiteY20" fmla="*/ 675266 h 1361688"/>
              <a:gd name="connsiteX21" fmla="*/ 4741334 w 15353913"/>
              <a:gd name="connsiteY21" fmla="*/ 675266 h 1361688"/>
              <a:gd name="connsiteX22" fmla="*/ 4064000 w 15353913"/>
              <a:gd name="connsiteY22" fmla="*/ 1349296 h 1361688"/>
              <a:gd name="connsiteX23" fmla="*/ 4064000 w 15353913"/>
              <a:gd name="connsiteY23" fmla="*/ 1349296 h 1361688"/>
              <a:gd name="connsiteX24" fmla="*/ 3386667 w 15353913"/>
              <a:gd name="connsiteY24" fmla="*/ 675266 h 1361688"/>
              <a:gd name="connsiteX25" fmla="*/ 3386667 w 15353913"/>
              <a:gd name="connsiteY25" fmla="*/ 675266 h 1361688"/>
              <a:gd name="connsiteX26" fmla="*/ 2709333 w 15353913"/>
              <a:gd name="connsiteY26" fmla="*/ 1237 h 1361688"/>
              <a:gd name="connsiteX27" fmla="*/ 2709333 w 15353913"/>
              <a:gd name="connsiteY27" fmla="*/ 1237 h 1361688"/>
              <a:gd name="connsiteX28" fmla="*/ 2032000 w 15353913"/>
              <a:gd name="connsiteY28" fmla="*/ 675266 h 1361688"/>
              <a:gd name="connsiteX29" fmla="*/ 2032000 w 15353913"/>
              <a:gd name="connsiteY29" fmla="*/ 675266 h 1361688"/>
              <a:gd name="connsiteX30" fmla="*/ 1354667 w 15353913"/>
              <a:gd name="connsiteY30" fmla="*/ 1349296 h 1361688"/>
              <a:gd name="connsiteX31" fmla="*/ 0 w 15353913"/>
              <a:gd name="connsiteY31" fmla="*/ 1349296 h 1361688"/>
              <a:gd name="connsiteX0" fmla="*/ 15353913 w 15353913"/>
              <a:gd name="connsiteY0" fmla="*/ 1361688 h 1361688"/>
              <a:gd name="connsiteX1" fmla="*/ 12038814 w 15353913"/>
              <a:gd name="connsiteY1" fmla="*/ 1337663 h 1361688"/>
              <a:gd name="connsiteX2" fmla="*/ 11586323 w 15353913"/>
              <a:gd name="connsiteY2" fmla="*/ 612501 h 1361688"/>
              <a:gd name="connsiteX3" fmla="*/ 10837333 w 15353913"/>
              <a:gd name="connsiteY3" fmla="*/ 1237 h 1361688"/>
              <a:gd name="connsiteX4" fmla="*/ 10160000 w 15353913"/>
              <a:gd name="connsiteY4" fmla="*/ 675266 h 1361688"/>
              <a:gd name="connsiteX5" fmla="*/ 10160000 w 15353913"/>
              <a:gd name="connsiteY5" fmla="*/ 675266 h 1361688"/>
              <a:gd name="connsiteX6" fmla="*/ 9482667 w 15353913"/>
              <a:gd name="connsiteY6" fmla="*/ 1349296 h 1361688"/>
              <a:gd name="connsiteX7" fmla="*/ 9570576 w 15353913"/>
              <a:gd name="connsiteY7" fmla="*/ 1349296 h 1361688"/>
              <a:gd name="connsiteX8" fmla="*/ 8886963 w 15353913"/>
              <a:gd name="connsiteY8" fmla="*/ 690734 h 1361688"/>
              <a:gd name="connsiteX9" fmla="*/ 8874405 w 15353913"/>
              <a:gd name="connsiteY9" fmla="*/ 644330 h 1361688"/>
              <a:gd name="connsiteX10" fmla="*/ 8128000 w 15353913"/>
              <a:gd name="connsiteY10" fmla="*/ 1237 h 1361688"/>
              <a:gd name="connsiteX11" fmla="*/ 8128000 w 15353913"/>
              <a:gd name="connsiteY11" fmla="*/ 1237 h 1361688"/>
              <a:gd name="connsiteX12" fmla="*/ 7450667 w 15353913"/>
              <a:gd name="connsiteY12" fmla="*/ 675266 h 1361688"/>
              <a:gd name="connsiteX13" fmla="*/ 7450667 w 15353913"/>
              <a:gd name="connsiteY13" fmla="*/ 675266 h 1361688"/>
              <a:gd name="connsiteX14" fmla="*/ 6773334 w 15353913"/>
              <a:gd name="connsiteY14" fmla="*/ 1349296 h 1361688"/>
              <a:gd name="connsiteX15" fmla="*/ 6773334 w 15353913"/>
              <a:gd name="connsiteY15" fmla="*/ 1349296 h 1361688"/>
              <a:gd name="connsiteX16" fmla="*/ 6096000 w 15353913"/>
              <a:gd name="connsiteY16" fmla="*/ 675266 h 1361688"/>
              <a:gd name="connsiteX17" fmla="*/ 6096000 w 15353913"/>
              <a:gd name="connsiteY17" fmla="*/ 675266 h 1361688"/>
              <a:gd name="connsiteX18" fmla="*/ 5418667 w 15353913"/>
              <a:gd name="connsiteY18" fmla="*/ 1237 h 1361688"/>
              <a:gd name="connsiteX19" fmla="*/ 5418667 w 15353913"/>
              <a:gd name="connsiteY19" fmla="*/ 1237 h 1361688"/>
              <a:gd name="connsiteX20" fmla="*/ 4741334 w 15353913"/>
              <a:gd name="connsiteY20" fmla="*/ 675266 h 1361688"/>
              <a:gd name="connsiteX21" fmla="*/ 4741334 w 15353913"/>
              <a:gd name="connsiteY21" fmla="*/ 675266 h 1361688"/>
              <a:gd name="connsiteX22" fmla="*/ 4064000 w 15353913"/>
              <a:gd name="connsiteY22" fmla="*/ 1349296 h 1361688"/>
              <a:gd name="connsiteX23" fmla="*/ 4064000 w 15353913"/>
              <a:gd name="connsiteY23" fmla="*/ 1349296 h 1361688"/>
              <a:gd name="connsiteX24" fmla="*/ 3386667 w 15353913"/>
              <a:gd name="connsiteY24" fmla="*/ 675266 h 1361688"/>
              <a:gd name="connsiteX25" fmla="*/ 3386667 w 15353913"/>
              <a:gd name="connsiteY25" fmla="*/ 675266 h 1361688"/>
              <a:gd name="connsiteX26" fmla="*/ 2709333 w 15353913"/>
              <a:gd name="connsiteY26" fmla="*/ 1237 h 1361688"/>
              <a:gd name="connsiteX27" fmla="*/ 2709333 w 15353913"/>
              <a:gd name="connsiteY27" fmla="*/ 1237 h 1361688"/>
              <a:gd name="connsiteX28" fmla="*/ 2032000 w 15353913"/>
              <a:gd name="connsiteY28" fmla="*/ 675266 h 1361688"/>
              <a:gd name="connsiteX29" fmla="*/ 2032000 w 15353913"/>
              <a:gd name="connsiteY29" fmla="*/ 675266 h 1361688"/>
              <a:gd name="connsiteX30" fmla="*/ 1354667 w 15353913"/>
              <a:gd name="connsiteY30" fmla="*/ 1349296 h 1361688"/>
              <a:gd name="connsiteX31" fmla="*/ 0 w 15353913"/>
              <a:gd name="connsiteY31" fmla="*/ 1349296 h 1361688"/>
              <a:gd name="connsiteX0" fmla="*/ 15353913 w 15353913"/>
              <a:gd name="connsiteY0" fmla="*/ 1361688 h 1361688"/>
              <a:gd name="connsiteX1" fmla="*/ 12038814 w 15353913"/>
              <a:gd name="connsiteY1" fmla="*/ 1337663 h 1361688"/>
              <a:gd name="connsiteX2" fmla="*/ 11586323 w 15353913"/>
              <a:gd name="connsiteY2" fmla="*/ 612501 h 1361688"/>
              <a:gd name="connsiteX3" fmla="*/ 10837333 w 15353913"/>
              <a:gd name="connsiteY3" fmla="*/ 1237 h 1361688"/>
              <a:gd name="connsiteX4" fmla="*/ 10160000 w 15353913"/>
              <a:gd name="connsiteY4" fmla="*/ 675266 h 1361688"/>
              <a:gd name="connsiteX5" fmla="*/ 10160000 w 15353913"/>
              <a:gd name="connsiteY5" fmla="*/ 675266 h 1361688"/>
              <a:gd name="connsiteX6" fmla="*/ 9482667 w 15353913"/>
              <a:gd name="connsiteY6" fmla="*/ 1349296 h 1361688"/>
              <a:gd name="connsiteX7" fmla="*/ 9570576 w 15353913"/>
              <a:gd name="connsiteY7" fmla="*/ 1349296 h 1361688"/>
              <a:gd name="connsiteX8" fmla="*/ 8886963 w 15353913"/>
              <a:gd name="connsiteY8" fmla="*/ 690734 h 1361688"/>
              <a:gd name="connsiteX9" fmla="*/ 8893242 w 15353913"/>
              <a:gd name="connsiteY9" fmla="*/ 680422 h 1361688"/>
              <a:gd name="connsiteX10" fmla="*/ 8128000 w 15353913"/>
              <a:gd name="connsiteY10" fmla="*/ 1237 h 1361688"/>
              <a:gd name="connsiteX11" fmla="*/ 8128000 w 15353913"/>
              <a:gd name="connsiteY11" fmla="*/ 1237 h 1361688"/>
              <a:gd name="connsiteX12" fmla="*/ 7450667 w 15353913"/>
              <a:gd name="connsiteY12" fmla="*/ 675266 h 1361688"/>
              <a:gd name="connsiteX13" fmla="*/ 7450667 w 15353913"/>
              <a:gd name="connsiteY13" fmla="*/ 675266 h 1361688"/>
              <a:gd name="connsiteX14" fmla="*/ 6773334 w 15353913"/>
              <a:gd name="connsiteY14" fmla="*/ 1349296 h 1361688"/>
              <a:gd name="connsiteX15" fmla="*/ 6773334 w 15353913"/>
              <a:gd name="connsiteY15" fmla="*/ 1349296 h 1361688"/>
              <a:gd name="connsiteX16" fmla="*/ 6096000 w 15353913"/>
              <a:gd name="connsiteY16" fmla="*/ 675266 h 1361688"/>
              <a:gd name="connsiteX17" fmla="*/ 6096000 w 15353913"/>
              <a:gd name="connsiteY17" fmla="*/ 675266 h 1361688"/>
              <a:gd name="connsiteX18" fmla="*/ 5418667 w 15353913"/>
              <a:gd name="connsiteY18" fmla="*/ 1237 h 1361688"/>
              <a:gd name="connsiteX19" fmla="*/ 5418667 w 15353913"/>
              <a:gd name="connsiteY19" fmla="*/ 1237 h 1361688"/>
              <a:gd name="connsiteX20" fmla="*/ 4741334 w 15353913"/>
              <a:gd name="connsiteY20" fmla="*/ 675266 h 1361688"/>
              <a:gd name="connsiteX21" fmla="*/ 4741334 w 15353913"/>
              <a:gd name="connsiteY21" fmla="*/ 675266 h 1361688"/>
              <a:gd name="connsiteX22" fmla="*/ 4064000 w 15353913"/>
              <a:gd name="connsiteY22" fmla="*/ 1349296 h 1361688"/>
              <a:gd name="connsiteX23" fmla="*/ 4064000 w 15353913"/>
              <a:gd name="connsiteY23" fmla="*/ 1349296 h 1361688"/>
              <a:gd name="connsiteX24" fmla="*/ 3386667 w 15353913"/>
              <a:gd name="connsiteY24" fmla="*/ 675266 h 1361688"/>
              <a:gd name="connsiteX25" fmla="*/ 3386667 w 15353913"/>
              <a:gd name="connsiteY25" fmla="*/ 675266 h 1361688"/>
              <a:gd name="connsiteX26" fmla="*/ 2709333 w 15353913"/>
              <a:gd name="connsiteY26" fmla="*/ 1237 h 1361688"/>
              <a:gd name="connsiteX27" fmla="*/ 2709333 w 15353913"/>
              <a:gd name="connsiteY27" fmla="*/ 1237 h 1361688"/>
              <a:gd name="connsiteX28" fmla="*/ 2032000 w 15353913"/>
              <a:gd name="connsiteY28" fmla="*/ 675266 h 1361688"/>
              <a:gd name="connsiteX29" fmla="*/ 2032000 w 15353913"/>
              <a:gd name="connsiteY29" fmla="*/ 675266 h 1361688"/>
              <a:gd name="connsiteX30" fmla="*/ 1354667 w 15353913"/>
              <a:gd name="connsiteY30" fmla="*/ 1349296 h 1361688"/>
              <a:gd name="connsiteX31" fmla="*/ 0 w 15353913"/>
              <a:gd name="connsiteY31" fmla="*/ 1349296 h 1361688"/>
              <a:gd name="connsiteX0" fmla="*/ 15353913 w 15353913"/>
              <a:gd name="connsiteY0" fmla="*/ 1361688 h 1361688"/>
              <a:gd name="connsiteX1" fmla="*/ 12038814 w 15353913"/>
              <a:gd name="connsiteY1" fmla="*/ 1337663 h 1361688"/>
              <a:gd name="connsiteX2" fmla="*/ 11586323 w 15353913"/>
              <a:gd name="connsiteY2" fmla="*/ 612501 h 1361688"/>
              <a:gd name="connsiteX3" fmla="*/ 10837333 w 15353913"/>
              <a:gd name="connsiteY3" fmla="*/ 1237 h 1361688"/>
              <a:gd name="connsiteX4" fmla="*/ 10160000 w 15353913"/>
              <a:gd name="connsiteY4" fmla="*/ 675266 h 1361688"/>
              <a:gd name="connsiteX5" fmla="*/ 10160000 w 15353913"/>
              <a:gd name="connsiteY5" fmla="*/ 675266 h 1361688"/>
              <a:gd name="connsiteX6" fmla="*/ 9482667 w 15353913"/>
              <a:gd name="connsiteY6" fmla="*/ 1349296 h 1361688"/>
              <a:gd name="connsiteX7" fmla="*/ 9570576 w 15353913"/>
              <a:gd name="connsiteY7" fmla="*/ 1349296 h 1361688"/>
              <a:gd name="connsiteX8" fmla="*/ 8886963 w 15353913"/>
              <a:gd name="connsiteY8" fmla="*/ 690734 h 1361688"/>
              <a:gd name="connsiteX9" fmla="*/ 8893242 w 15353913"/>
              <a:gd name="connsiteY9" fmla="*/ 680422 h 1361688"/>
              <a:gd name="connsiteX10" fmla="*/ 8128000 w 15353913"/>
              <a:gd name="connsiteY10" fmla="*/ 1237 h 1361688"/>
              <a:gd name="connsiteX11" fmla="*/ 8128000 w 15353913"/>
              <a:gd name="connsiteY11" fmla="*/ 1237 h 1361688"/>
              <a:gd name="connsiteX12" fmla="*/ 7450667 w 15353913"/>
              <a:gd name="connsiteY12" fmla="*/ 675266 h 1361688"/>
              <a:gd name="connsiteX13" fmla="*/ 7450667 w 15353913"/>
              <a:gd name="connsiteY13" fmla="*/ 675266 h 1361688"/>
              <a:gd name="connsiteX14" fmla="*/ 6773334 w 15353913"/>
              <a:gd name="connsiteY14" fmla="*/ 1349296 h 1361688"/>
              <a:gd name="connsiteX15" fmla="*/ 6773334 w 15353913"/>
              <a:gd name="connsiteY15" fmla="*/ 1349296 h 1361688"/>
              <a:gd name="connsiteX16" fmla="*/ 6096000 w 15353913"/>
              <a:gd name="connsiteY16" fmla="*/ 675266 h 1361688"/>
              <a:gd name="connsiteX17" fmla="*/ 6096000 w 15353913"/>
              <a:gd name="connsiteY17" fmla="*/ 675266 h 1361688"/>
              <a:gd name="connsiteX18" fmla="*/ 5418667 w 15353913"/>
              <a:gd name="connsiteY18" fmla="*/ 1237 h 1361688"/>
              <a:gd name="connsiteX19" fmla="*/ 5418667 w 15353913"/>
              <a:gd name="connsiteY19" fmla="*/ 1237 h 1361688"/>
              <a:gd name="connsiteX20" fmla="*/ 4741334 w 15353913"/>
              <a:gd name="connsiteY20" fmla="*/ 675266 h 1361688"/>
              <a:gd name="connsiteX21" fmla="*/ 4741334 w 15353913"/>
              <a:gd name="connsiteY21" fmla="*/ 675266 h 1361688"/>
              <a:gd name="connsiteX22" fmla="*/ 4064000 w 15353913"/>
              <a:gd name="connsiteY22" fmla="*/ 1349296 h 1361688"/>
              <a:gd name="connsiteX23" fmla="*/ 4064000 w 15353913"/>
              <a:gd name="connsiteY23" fmla="*/ 1349296 h 1361688"/>
              <a:gd name="connsiteX24" fmla="*/ 3386667 w 15353913"/>
              <a:gd name="connsiteY24" fmla="*/ 675266 h 1361688"/>
              <a:gd name="connsiteX25" fmla="*/ 3386667 w 15353913"/>
              <a:gd name="connsiteY25" fmla="*/ 675266 h 1361688"/>
              <a:gd name="connsiteX26" fmla="*/ 2709333 w 15353913"/>
              <a:gd name="connsiteY26" fmla="*/ 1237 h 1361688"/>
              <a:gd name="connsiteX27" fmla="*/ 2709333 w 15353913"/>
              <a:gd name="connsiteY27" fmla="*/ 1237 h 1361688"/>
              <a:gd name="connsiteX28" fmla="*/ 2032000 w 15353913"/>
              <a:gd name="connsiteY28" fmla="*/ 675266 h 1361688"/>
              <a:gd name="connsiteX29" fmla="*/ 2032000 w 15353913"/>
              <a:gd name="connsiteY29" fmla="*/ 675266 h 1361688"/>
              <a:gd name="connsiteX30" fmla="*/ 1354667 w 15353913"/>
              <a:gd name="connsiteY30" fmla="*/ 1349296 h 1361688"/>
              <a:gd name="connsiteX31" fmla="*/ 0 w 15353913"/>
              <a:gd name="connsiteY31" fmla="*/ 1349296 h 1361688"/>
              <a:gd name="connsiteX0" fmla="*/ 15353913 w 15353913"/>
              <a:gd name="connsiteY0" fmla="*/ 1361688 h 1361688"/>
              <a:gd name="connsiteX1" fmla="*/ 12038814 w 15353913"/>
              <a:gd name="connsiteY1" fmla="*/ 1337663 h 1361688"/>
              <a:gd name="connsiteX2" fmla="*/ 11586323 w 15353913"/>
              <a:gd name="connsiteY2" fmla="*/ 612501 h 1361688"/>
              <a:gd name="connsiteX3" fmla="*/ 10837333 w 15353913"/>
              <a:gd name="connsiteY3" fmla="*/ 1237 h 1361688"/>
              <a:gd name="connsiteX4" fmla="*/ 10160000 w 15353913"/>
              <a:gd name="connsiteY4" fmla="*/ 675266 h 1361688"/>
              <a:gd name="connsiteX5" fmla="*/ 10226978 w 15353913"/>
              <a:gd name="connsiteY5" fmla="*/ 675266 h 1361688"/>
              <a:gd name="connsiteX6" fmla="*/ 9482667 w 15353913"/>
              <a:gd name="connsiteY6" fmla="*/ 1349296 h 1361688"/>
              <a:gd name="connsiteX7" fmla="*/ 9570576 w 15353913"/>
              <a:gd name="connsiteY7" fmla="*/ 1349296 h 1361688"/>
              <a:gd name="connsiteX8" fmla="*/ 8886963 w 15353913"/>
              <a:gd name="connsiteY8" fmla="*/ 690734 h 1361688"/>
              <a:gd name="connsiteX9" fmla="*/ 8893242 w 15353913"/>
              <a:gd name="connsiteY9" fmla="*/ 680422 h 1361688"/>
              <a:gd name="connsiteX10" fmla="*/ 8128000 w 15353913"/>
              <a:gd name="connsiteY10" fmla="*/ 1237 h 1361688"/>
              <a:gd name="connsiteX11" fmla="*/ 8128000 w 15353913"/>
              <a:gd name="connsiteY11" fmla="*/ 1237 h 1361688"/>
              <a:gd name="connsiteX12" fmla="*/ 7450667 w 15353913"/>
              <a:gd name="connsiteY12" fmla="*/ 675266 h 1361688"/>
              <a:gd name="connsiteX13" fmla="*/ 7450667 w 15353913"/>
              <a:gd name="connsiteY13" fmla="*/ 675266 h 1361688"/>
              <a:gd name="connsiteX14" fmla="*/ 6773334 w 15353913"/>
              <a:gd name="connsiteY14" fmla="*/ 1349296 h 1361688"/>
              <a:gd name="connsiteX15" fmla="*/ 6773334 w 15353913"/>
              <a:gd name="connsiteY15" fmla="*/ 1349296 h 1361688"/>
              <a:gd name="connsiteX16" fmla="*/ 6096000 w 15353913"/>
              <a:gd name="connsiteY16" fmla="*/ 675266 h 1361688"/>
              <a:gd name="connsiteX17" fmla="*/ 6096000 w 15353913"/>
              <a:gd name="connsiteY17" fmla="*/ 675266 h 1361688"/>
              <a:gd name="connsiteX18" fmla="*/ 5418667 w 15353913"/>
              <a:gd name="connsiteY18" fmla="*/ 1237 h 1361688"/>
              <a:gd name="connsiteX19" fmla="*/ 5418667 w 15353913"/>
              <a:gd name="connsiteY19" fmla="*/ 1237 h 1361688"/>
              <a:gd name="connsiteX20" fmla="*/ 4741334 w 15353913"/>
              <a:gd name="connsiteY20" fmla="*/ 675266 h 1361688"/>
              <a:gd name="connsiteX21" fmla="*/ 4741334 w 15353913"/>
              <a:gd name="connsiteY21" fmla="*/ 675266 h 1361688"/>
              <a:gd name="connsiteX22" fmla="*/ 4064000 w 15353913"/>
              <a:gd name="connsiteY22" fmla="*/ 1349296 h 1361688"/>
              <a:gd name="connsiteX23" fmla="*/ 4064000 w 15353913"/>
              <a:gd name="connsiteY23" fmla="*/ 1349296 h 1361688"/>
              <a:gd name="connsiteX24" fmla="*/ 3386667 w 15353913"/>
              <a:gd name="connsiteY24" fmla="*/ 675266 h 1361688"/>
              <a:gd name="connsiteX25" fmla="*/ 3386667 w 15353913"/>
              <a:gd name="connsiteY25" fmla="*/ 675266 h 1361688"/>
              <a:gd name="connsiteX26" fmla="*/ 2709333 w 15353913"/>
              <a:gd name="connsiteY26" fmla="*/ 1237 h 1361688"/>
              <a:gd name="connsiteX27" fmla="*/ 2709333 w 15353913"/>
              <a:gd name="connsiteY27" fmla="*/ 1237 h 1361688"/>
              <a:gd name="connsiteX28" fmla="*/ 2032000 w 15353913"/>
              <a:gd name="connsiteY28" fmla="*/ 675266 h 1361688"/>
              <a:gd name="connsiteX29" fmla="*/ 2032000 w 15353913"/>
              <a:gd name="connsiteY29" fmla="*/ 675266 h 1361688"/>
              <a:gd name="connsiteX30" fmla="*/ 1354667 w 15353913"/>
              <a:gd name="connsiteY30" fmla="*/ 1349296 h 1361688"/>
              <a:gd name="connsiteX31" fmla="*/ 0 w 15353913"/>
              <a:gd name="connsiteY31" fmla="*/ 1349296 h 1361688"/>
              <a:gd name="connsiteX0" fmla="*/ 15353913 w 15353913"/>
              <a:gd name="connsiteY0" fmla="*/ 1361688 h 1361688"/>
              <a:gd name="connsiteX1" fmla="*/ 12038814 w 15353913"/>
              <a:gd name="connsiteY1" fmla="*/ 1337663 h 1361688"/>
              <a:gd name="connsiteX2" fmla="*/ 11586323 w 15353913"/>
              <a:gd name="connsiteY2" fmla="*/ 612501 h 1361688"/>
              <a:gd name="connsiteX3" fmla="*/ 10837333 w 15353913"/>
              <a:gd name="connsiteY3" fmla="*/ 1237 h 1361688"/>
              <a:gd name="connsiteX4" fmla="*/ 10226978 w 15353913"/>
              <a:gd name="connsiteY4" fmla="*/ 675266 h 1361688"/>
              <a:gd name="connsiteX5" fmla="*/ 10226978 w 15353913"/>
              <a:gd name="connsiteY5" fmla="*/ 675266 h 1361688"/>
              <a:gd name="connsiteX6" fmla="*/ 9482667 w 15353913"/>
              <a:gd name="connsiteY6" fmla="*/ 1349296 h 1361688"/>
              <a:gd name="connsiteX7" fmla="*/ 9570576 w 15353913"/>
              <a:gd name="connsiteY7" fmla="*/ 1349296 h 1361688"/>
              <a:gd name="connsiteX8" fmla="*/ 8886963 w 15353913"/>
              <a:gd name="connsiteY8" fmla="*/ 690734 h 1361688"/>
              <a:gd name="connsiteX9" fmla="*/ 8893242 w 15353913"/>
              <a:gd name="connsiteY9" fmla="*/ 680422 h 1361688"/>
              <a:gd name="connsiteX10" fmla="*/ 8128000 w 15353913"/>
              <a:gd name="connsiteY10" fmla="*/ 1237 h 1361688"/>
              <a:gd name="connsiteX11" fmla="*/ 8128000 w 15353913"/>
              <a:gd name="connsiteY11" fmla="*/ 1237 h 1361688"/>
              <a:gd name="connsiteX12" fmla="*/ 7450667 w 15353913"/>
              <a:gd name="connsiteY12" fmla="*/ 675266 h 1361688"/>
              <a:gd name="connsiteX13" fmla="*/ 7450667 w 15353913"/>
              <a:gd name="connsiteY13" fmla="*/ 675266 h 1361688"/>
              <a:gd name="connsiteX14" fmla="*/ 6773334 w 15353913"/>
              <a:gd name="connsiteY14" fmla="*/ 1349296 h 1361688"/>
              <a:gd name="connsiteX15" fmla="*/ 6773334 w 15353913"/>
              <a:gd name="connsiteY15" fmla="*/ 1349296 h 1361688"/>
              <a:gd name="connsiteX16" fmla="*/ 6096000 w 15353913"/>
              <a:gd name="connsiteY16" fmla="*/ 675266 h 1361688"/>
              <a:gd name="connsiteX17" fmla="*/ 6096000 w 15353913"/>
              <a:gd name="connsiteY17" fmla="*/ 675266 h 1361688"/>
              <a:gd name="connsiteX18" fmla="*/ 5418667 w 15353913"/>
              <a:gd name="connsiteY18" fmla="*/ 1237 h 1361688"/>
              <a:gd name="connsiteX19" fmla="*/ 5418667 w 15353913"/>
              <a:gd name="connsiteY19" fmla="*/ 1237 h 1361688"/>
              <a:gd name="connsiteX20" fmla="*/ 4741334 w 15353913"/>
              <a:gd name="connsiteY20" fmla="*/ 675266 h 1361688"/>
              <a:gd name="connsiteX21" fmla="*/ 4741334 w 15353913"/>
              <a:gd name="connsiteY21" fmla="*/ 675266 h 1361688"/>
              <a:gd name="connsiteX22" fmla="*/ 4064000 w 15353913"/>
              <a:gd name="connsiteY22" fmla="*/ 1349296 h 1361688"/>
              <a:gd name="connsiteX23" fmla="*/ 4064000 w 15353913"/>
              <a:gd name="connsiteY23" fmla="*/ 1349296 h 1361688"/>
              <a:gd name="connsiteX24" fmla="*/ 3386667 w 15353913"/>
              <a:gd name="connsiteY24" fmla="*/ 675266 h 1361688"/>
              <a:gd name="connsiteX25" fmla="*/ 3386667 w 15353913"/>
              <a:gd name="connsiteY25" fmla="*/ 675266 h 1361688"/>
              <a:gd name="connsiteX26" fmla="*/ 2709333 w 15353913"/>
              <a:gd name="connsiteY26" fmla="*/ 1237 h 1361688"/>
              <a:gd name="connsiteX27" fmla="*/ 2709333 w 15353913"/>
              <a:gd name="connsiteY27" fmla="*/ 1237 h 1361688"/>
              <a:gd name="connsiteX28" fmla="*/ 2032000 w 15353913"/>
              <a:gd name="connsiteY28" fmla="*/ 675266 h 1361688"/>
              <a:gd name="connsiteX29" fmla="*/ 2032000 w 15353913"/>
              <a:gd name="connsiteY29" fmla="*/ 675266 h 1361688"/>
              <a:gd name="connsiteX30" fmla="*/ 1354667 w 15353913"/>
              <a:gd name="connsiteY30" fmla="*/ 1349296 h 1361688"/>
              <a:gd name="connsiteX31" fmla="*/ 0 w 15353913"/>
              <a:gd name="connsiteY31" fmla="*/ 1349296 h 13616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5353913" h="1361688" extrusionOk="0">
                <a:moveTo>
                  <a:pt x="15353913" y="1361688"/>
                </a:moveTo>
                <a:cubicBezTo>
                  <a:pt x="15353913" y="1356162"/>
                  <a:pt x="12539496" y="1365259"/>
                  <a:pt x="12038814" y="1337663"/>
                </a:cubicBezTo>
                <a:cubicBezTo>
                  <a:pt x="11594389" y="1237007"/>
                  <a:pt x="11663219" y="968225"/>
                  <a:pt x="11586323" y="612501"/>
                </a:cubicBezTo>
                <a:cubicBezTo>
                  <a:pt x="11523898" y="134051"/>
                  <a:pt x="11170169" y="-15458"/>
                  <a:pt x="10837333" y="1237"/>
                </a:cubicBezTo>
                <a:cubicBezTo>
                  <a:pt x="10463295" y="1237"/>
                  <a:pt x="10226978" y="303010"/>
                  <a:pt x="10226978" y="675266"/>
                </a:cubicBezTo>
                <a:lnTo>
                  <a:pt x="10226978" y="675266"/>
                </a:lnTo>
                <a:cubicBezTo>
                  <a:pt x="10226978" y="1047518"/>
                  <a:pt x="9856705" y="1349296"/>
                  <a:pt x="9482667" y="1349296"/>
                </a:cubicBezTo>
                <a:lnTo>
                  <a:pt x="9570576" y="1349296"/>
                </a:lnTo>
                <a:cubicBezTo>
                  <a:pt x="9196490" y="1349296"/>
                  <a:pt x="8886963" y="1062986"/>
                  <a:pt x="8886963" y="690734"/>
                </a:cubicBezTo>
                <a:lnTo>
                  <a:pt x="8893242" y="680422"/>
                </a:lnTo>
                <a:cubicBezTo>
                  <a:pt x="8893242" y="308166"/>
                  <a:pt x="8502086" y="1237"/>
                  <a:pt x="8128000" y="1237"/>
                </a:cubicBezTo>
                <a:lnTo>
                  <a:pt x="8128000" y="1237"/>
                </a:lnTo>
                <a:cubicBezTo>
                  <a:pt x="7753915" y="1237"/>
                  <a:pt x="7450667" y="303010"/>
                  <a:pt x="7450667" y="675266"/>
                </a:cubicBezTo>
                <a:lnTo>
                  <a:pt x="7450667" y="675266"/>
                </a:lnTo>
                <a:cubicBezTo>
                  <a:pt x="7450667" y="1047518"/>
                  <a:pt x="7147419" y="1349296"/>
                  <a:pt x="6773334" y="1349296"/>
                </a:cubicBezTo>
                <a:lnTo>
                  <a:pt x="6773334" y="1349296"/>
                </a:lnTo>
                <a:cubicBezTo>
                  <a:pt x="6399248" y="1349296"/>
                  <a:pt x="6096000" y="1047518"/>
                  <a:pt x="6096000" y="675266"/>
                </a:cubicBezTo>
                <a:lnTo>
                  <a:pt x="6096000" y="675266"/>
                </a:lnTo>
                <a:cubicBezTo>
                  <a:pt x="6096000" y="303010"/>
                  <a:pt x="5792753" y="1237"/>
                  <a:pt x="5418667" y="1237"/>
                </a:cubicBezTo>
                <a:lnTo>
                  <a:pt x="5418667" y="1237"/>
                </a:lnTo>
                <a:cubicBezTo>
                  <a:pt x="5044581" y="1237"/>
                  <a:pt x="4741334" y="303010"/>
                  <a:pt x="4741334" y="675266"/>
                </a:cubicBezTo>
                <a:lnTo>
                  <a:pt x="4741334" y="675266"/>
                </a:lnTo>
                <a:cubicBezTo>
                  <a:pt x="4741334" y="1047518"/>
                  <a:pt x="4438076" y="1349296"/>
                  <a:pt x="4064000" y="1349296"/>
                </a:cubicBezTo>
                <a:lnTo>
                  <a:pt x="4064000" y="1349296"/>
                </a:lnTo>
                <a:cubicBezTo>
                  <a:pt x="3689924" y="1349296"/>
                  <a:pt x="3386667" y="1047518"/>
                  <a:pt x="3386667" y="675266"/>
                </a:cubicBezTo>
                <a:lnTo>
                  <a:pt x="3386667" y="675266"/>
                </a:lnTo>
                <a:cubicBezTo>
                  <a:pt x="3386667" y="303010"/>
                  <a:pt x="3083410" y="1237"/>
                  <a:pt x="2709333" y="1237"/>
                </a:cubicBezTo>
                <a:lnTo>
                  <a:pt x="2709333" y="1237"/>
                </a:lnTo>
                <a:cubicBezTo>
                  <a:pt x="2335257" y="1237"/>
                  <a:pt x="2032000" y="303010"/>
                  <a:pt x="2032000" y="675266"/>
                </a:cubicBezTo>
                <a:lnTo>
                  <a:pt x="2032000" y="675266"/>
                </a:lnTo>
                <a:cubicBezTo>
                  <a:pt x="2032000" y="1047518"/>
                  <a:pt x="1728743" y="1349296"/>
                  <a:pt x="1354667" y="1349296"/>
                </a:cubicBezTo>
                <a:lnTo>
                  <a:pt x="0" y="1349296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11" name="Google Shape;411;p39"/>
          <p:cNvGrpSpPr/>
          <p:nvPr/>
        </p:nvGrpSpPr>
        <p:grpSpPr>
          <a:xfrm>
            <a:off x="1499784" y="1795774"/>
            <a:ext cx="334744" cy="334744"/>
            <a:chOff x="1855667" y="1772729"/>
            <a:chExt cx="334744" cy="334744"/>
          </a:xfrm>
        </p:grpSpPr>
        <p:sp>
          <p:nvSpPr>
            <p:cNvPr id="412" name="Google Shape;412;p39"/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39"/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1</a:t>
              </a:r>
              <a:endParaRPr sz="6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414" name="Google Shape;414;p39"/>
          <p:cNvGrpSpPr/>
          <p:nvPr/>
        </p:nvGrpSpPr>
        <p:grpSpPr>
          <a:xfrm>
            <a:off x="3193263" y="1795774"/>
            <a:ext cx="334744" cy="334744"/>
            <a:chOff x="3883742" y="1772729"/>
            <a:chExt cx="334744" cy="334744"/>
          </a:xfrm>
        </p:grpSpPr>
        <p:sp>
          <p:nvSpPr>
            <p:cNvPr id="415" name="Google Shape;415;p39"/>
            <p:cNvSpPr/>
            <p:nvPr/>
          </p:nvSpPr>
          <p:spPr>
            <a:xfrm rot="8100000">
              <a:off x="3883742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39"/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3</a:t>
              </a:r>
              <a:endParaRPr sz="6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417" name="Google Shape;417;p39"/>
          <p:cNvGrpSpPr/>
          <p:nvPr/>
        </p:nvGrpSpPr>
        <p:grpSpPr>
          <a:xfrm>
            <a:off x="4857319" y="1795774"/>
            <a:ext cx="334744" cy="334744"/>
            <a:chOff x="5911817" y="1772729"/>
            <a:chExt cx="334744" cy="334744"/>
          </a:xfrm>
        </p:grpSpPr>
        <p:sp>
          <p:nvSpPr>
            <p:cNvPr id="418" name="Google Shape;418;p39"/>
            <p:cNvSpPr/>
            <p:nvPr/>
          </p:nvSpPr>
          <p:spPr>
            <a:xfrm rot="8100000">
              <a:off x="591181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9"/>
            <p:cNvSpPr/>
            <p:nvPr/>
          </p:nvSpPr>
          <p:spPr>
            <a:xfrm>
              <a:off x="601213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5</a:t>
              </a:r>
              <a:endParaRPr sz="6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420" name="Google Shape;420;p39"/>
          <p:cNvGrpSpPr/>
          <p:nvPr/>
        </p:nvGrpSpPr>
        <p:grpSpPr>
          <a:xfrm>
            <a:off x="5715091" y="3683019"/>
            <a:ext cx="334744" cy="334744"/>
            <a:chOff x="6950142" y="3645628"/>
            <a:chExt cx="334744" cy="334744"/>
          </a:xfrm>
        </p:grpSpPr>
        <p:sp>
          <p:nvSpPr>
            <p:cNvPr id="421" name="Google Shape;421;p39"/>
            <p:cNvSpPr/>
            <p:nvPr/>
          </p:nvSpPr>
          <p:spPr>
            <a:xfrm rot="-2700000">
              <a:off x="695014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9"/>
            <p:cNvSpPr/>
            <p:nvPr/>
          </p:nvSpPr>
          <p:spPr>
            <a:xfrm flipH="1">
              <a:off x="705046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6</a:t>
              </a:r>
              <a:endParaRPr sz="6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423" name="Google Shape;423;p39"/>
          <p:cNvGrpSpPr/>
          <p:nvPr/>
        </p:nvGrpSpPr>
        <p:grpSpPr>
          <a:xfrm>
            <a:off x="4028481" y="3683967"/>
            <a:ext cx="334744" cy="334744"/>
            <a:chOff x="4922067" y="3645628"/>
            <a:chExt cx="334744" cy="334744"/>
          </a:xfrm>
        </p:grpSpPr>
        <p:sp>
          <p:nvSpPr>
            <p:cNvPr id="424" name="Google Shape;424;p39"/>
            <p:cNvSpPr/>
            <p:nvPr/>
          </p:nvSpPr>
          <p:spPr>
            <a:xfrm rot="-2700000">
              <a:off x="4922067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9"/>
            <p:cNvSpPr/>
            <p:nvPr/>
          </p:nvSpPr>
          <p:spPr>
            <a:xfrm flipH="1">
              <a:off x="5022389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4</a:t>
              </a:r>
              <a:endParaRPr sz="6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426" name="Google Shape;426;p39"/>
          <p:cNvGrpSpPr/>
          <p:nvPr/>
        </p:nvGrpSpPr>
        <p:grpSpPr>
          <a:xfrm>
            <a:off x="2340009" y="3664367"/>
            <a:ext cx="334744" cy="334744"/>
            <a:chOff x="2893992" y="3645628"/>
            <a:chExt cx="334744" cy="334744"/>
          </a:xfrm>
        </p:grpSpPr>
        <p:sp>
          <p:nvSpPr>
            <p:cNvPr id="427" name="Google Shape;427;p39"/>
            <p:cNvSpPr/>
            <p:nvPr/>
          </p:nvSpPr>
          <p:spPr>
            <a:xfrm rot="-2700000">
              <a:off x="289399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39"/>
            <p:cNvSpPr/>
            <p:nvPr/>
          </p:nvSpPr>
          <p:spPr>
            <a:xfrm flipH="1">
              <a:off x="299431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2</a:t>
              </a:r>
              <a:endParaRPr sz="6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sp>
        <p:nvSpPr>
          <p:cNvPr id="429" name="Google Shape;429;p39"/>
          <p:cNvSpPr txBox="1"/>
          <p:nvPr/>
        </p:nvSpPr>
        <p:spPr>
          <a:xfrm>
            <a:off x="1023967" y="1367545"/>
            <a:ext cx="1286400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b="1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rPr>
              <a:t>Descrizione del dataset</a:t>
            </a:r>
          </a:p>
        </p:txBody>
      </p:sp>
      <p:sp>
        <p:nvSpPr>
          <p:cNvPr id="430" name="Google Shape;430;p39"/>
          <p:cNvSpPr txBox="1"/>
          <p:nvPr/>
        </p:nvSpPr>
        <p:spPr>
          <a:xfrm>
            <a:off x="2686726" y="1179145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b="1" err="1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rPr>
              <a:t>Babysitting</a:t>
            </a:r>
            <a:endParaRPr lang="it-IT" sz="1200" b="1">
              <a:solidFill>
                <a:schemeClr val="accent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431" name="Google Shape;431;p39"/>
          <p:cNvSpPr txBox="1"/>
          <p:nvPr/>
        </p:nvSpPr>
        <p:spPr>
          <a:xfrm>
            <a:off x="4186446" y="1228761"/>
            <a:ext cx="1665291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b="1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rPr>
              <a:t>Fine </a:t>
            </a:r>
            <a:r>
              <a:rPr lang="it-IT" sz="1200" b="1" err="1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rPr>
              <a:t>hyperparameters</a:t>
            </a:r>
            <a:r>
              <a:rPr lang="it-IT" sz="1200" b="1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rPr>
              <a:t> tuning</a:t>
            </a:r>
          </a:p>
        </p:txBody>
      </p:sp>
      <p:sp>
        <p:nvSpPr>
          <p:cNvPr id="432" name="Google Shape;432;p39"/>
          <p:cNvSpPr txBox="1"/>
          <p:nvPr/>
        </p:nvSpPr>
        <p:spPr>
          <a:xfrm>
            <a:off x="1842070" y="4082339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b="1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rPr>
              <a:t>Descrizione del modello</a:t>
            </a:r>
          </a:p>
        </p:txBody>
      </p:sp>
      <p:sp>
        <p:nvSpPr>
          <p:cNvPr id="433" name="Google Shape;433;p39"/>
          <p:cNvSpPr txBox="1"/>
          <p:nvPr/>
        </p:nvSpPr>
        <p:spPr>
          <a:xfrm>
            <a:off x="3341086" y="4101939"/>
            <a:ext cx="166529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b="1" err="1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rPr>
              <a:t>Coarse</a:t>
            </a:r>
            <a:r>
              <a:rPr lang="it-IT" sz="1200" b="1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it-IT" sz="1200" b="1" err="1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rPr>
              <a:t>hyperparameters</a:t>
            </a:r>
            <a:r>
              <a:rPr lang="it-IT" sz="1200" b="1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rPr>
              <a:t> tuning</a:t>
            </a:r>
          </a:p>
        </p:txBody>
      </p:sp>
      <p:sp>
        <p:nvSpPr>
          <p:cNvPr id="434" name="Google Shape;434;p39"/>
          <p:cNvSpPr txBox="1"/>
          <p:nvPr/>
        </p:nvSpPr>
        <p:spPr>
          <a:xfrm>
            <a:off x="5217162" y="4100991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rPr>
              <a:t>Training</a:t>
            </a:r>
          </a:p>
        </p:txBody>
      </p:sp>
      <p:grpSp>
        <p:nvGrpSpPr>
          <p:cNvPr id="30" name="Google Shape;417;p39">
            <a:extLst>
              <a:ext uri="{FF2B5EF4-FFF2-40B4-BE49-F238E27FC236}">
                <a16:creationId xmlns:a16="http://schemas.microsoft.com/office/drawing/2014/main" id="{9E4BCEFF-F104-4D23-A81E-45D685C295EF}"/>
              </a:ext>
            </a:extLst>
          </p:cNvPr>
          <p:cNvGrpSpPr/>
          <p:nvPr/>
        </p:nvGrpSpPr>
        <p:grpSpPr>
          <a:xfrm>
            <a:off x="6529983" y="1795774"/>
            <a:ext cx="334744" cy="334744"/>
            <a:chOff x="5911817" y="1772729"/>
            <a:chExt cx="334744" cy="334744"/>
          </a:xfrm>
        </p:grpSpPr>
        <p:sp>
          <p:nvSpPr>
            <p:cNvPr id="31" name="Google Shape;418;p39">
              <a:extLst>
                <a:ext uri="{FF2B5EF4-FFF2-40B4-BE49-F238E27FC236}">
                  <a16:creationId xmlns:a16="http://schemas.microsoft.com/office/drawing/2014/main" id="{D1899D9A-7730-4900-86E8-5705C514542D}"/>
                </a:ext>
              </a:extLst>
            </p:cNvPr>
            <p:cNvSpPr/>
            <p:nvPr/>
          </p:nvSpPr>
          <p:spPr>
            <a:xfrm rot="8100000">
              <a:off x="591181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419;p39">
              <a:extLst>
                <a:ext uri="{FF2B5EF4-FFF2-40B4-BE49-F238E27FC236}">
                  <a16:creationId xmlns:a16="http://schemas.microsoft.com/office/drawing/2014/main" id="{3DC4EBC9-95A3-402D-8101-E81B96A8B6D9}"/>
                </a:ext>
              </a:extLst>
            </p:cNvPr>
            <p:cNvSpPr/>
            <p:nvPr/>
          </p:nvSpPr>
          <p:spPr>
            <a:xfrm>
              <a:off x="601213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7</a:t>
              </a:r>
              <a:endParaRPr sz="6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sp>
        <p:nvSpPr>
          <p:cNvPr id="33" name="Google Shape;431;p39">
            <a:extLst>
              <a:ext uri="{FF2B5EF4-FFF2-40B4-BE49-F238E27FC236}">
                <a16:creationId xmlns:a16="http://schemas.microsoft.com/office/drawing/2014/main" id="{DCAE426D-0CAB-4B23-A41D-22A6579BF0EA}"/>
              </a:ext>
            </a:extLst>
          </p:cNvPr>
          <p:cNvSpPr txBox="1"/>
          <p:nvPr/>
        </p:nvSpPr>
        <p:spPr>
          <a:xfrm>
            <a:off x="6054176" y="1179145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b="1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rPr>
              <a:t>Evaluation</a:t>
            </a:r>
          </a:p>
        </p:txBody>
      </p:sp>
    </p:spTree>
    <p:extLst>
      <p:ext uri="{BB962C8B-B14F-4D97-AF65-F5344CB8AC3E}">
        <p14:creationId xmlns:p14="http://schemas.microsoft.com/office/powerpoint/2010/main" val="265711699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792B382-1C72-4873-8FC7-9D6A54BBE2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Precision – Recall Curve (Esempio)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7044E4CC-26E7-46D9-9121-BE0AD69951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498" y="1086799"/>
            <a:ext cx="3885133" cy="3725700"/>
          </a:xfrm>
        </p:spPr>
        <p:txBody>
          <a:bodyPr/>
          <a:lstStyle/>
          <a:p>
            <a:r>
              <a:rPr lang="it-IT" sz="1600"/>
              <a:t>Si verificano i match tra istanze predette e istanze della ground truth</a:t>
            </a:r>
          </a:p>
          <a:p>
            <a:r>
              <a:rPr lang="it-IT" sz="1600"/>
              <a:t>Si ha un match se:</a:t>
            </a:r>
          </a:p>
          <a:p>
            <a:pPr lvl="1"/>
            <a:r>
              <a:rPr lang="it-IT" sz="1400"/>
              <a:t>Le classi delle istanze coincidono</a:t>
            </a:r>
          </a:p>
          <a:p>
            <a:pPr lvl="1"/>
            <a:r>
              <a:rPr lang="it-IT" sz="1400"/>
              <a:t>La </a:t>
            </a:r>
            <a:r>
              <a:rPr lang="it-IT" sz="1400" err="1"/>
              <a:t>IoU</a:t>
            </a:r>
            <a:r>
              <a:rPr lang="it-IT" sz="1400"/>
              <a:t> delle maschere è superiore ad una </a:t>
            </a:r>
            <a:r>
              <a:rPr lang="it-IT" sz="1400" b="1"/>
              <a:t>soglia</a:t>
            </a:r>
          </a:p>
          <a:p>
            <a:r>
              <a:rPr lang="it-IT" sz="1600">
                <a:solidFill>
                  <a:schemeClr val="accent6"/>
                </a:solidFill>
              </a:rPr>
              <a:t>Si contano i match effettivi</a:t>
            </a:r>
          </a:p>
          <a:p>
            <a:pPr lvl="1"/>
            <a:r>
              <a:rPr lang="it-IT" sz="1400" i="1" err="1"/>
              <a:t>pred_match</a:t>
            </a:r>
            <a:r>
              <a:rPr lang="it-IT" sz="1400" i="1"/>
              <a:t> </a:t>
            </a:r>
            <a:r>
              <a:rPr lang="it-IT" sz="1400"/>
              <a:t>= [4, 3, 2, 1, -1, 0]</a:t>
            </a:r>
          </a:p>
          <a:p>
            <a:pPr lvl="1"/>
            <a:r>
              <a:rPr lang="it-IT" sz="1400" i="1" err="1"/>
              <a:t>sum_match</a:t>
            </a:r>
            <a:r>
              <a:rPr lang="it-IT" sz="1400" i="1"/>
              <a:t> </a:t>
            </a:r>
            <a:r>
              <a:rPr lang="it-IT" sz="1400"/>
              <a:t>=  [1, 2, 3, 4, 4, 5]</a:t>
            </a:r>
          </a:p>
          <a:p>
            <a:endParaRPr lang="it-IT" sz="1400">
              <a:solidFill>
                <a:schemeClr val="accent6"/>
              </a:solidFill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B5C5A1F-41E1-449D-8187-A600EF19021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60</a:t>
            </a:fld>
            <a:endParaRPr lang="it-IT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D0CE68F5-680F-405D-A879-C7332CB0A1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3525" y="1086799"/>
            <a:ext cx="3179632" cy="3567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67548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792B382-1C72-4873-8FC7-9D6A54BBE2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Precision – Recall Curve (Esempio)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7044E4CC-26E7-46D9-9121-BE0AD69951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498" y="1086799"/>
            <a:ext cx="6857977" cy="3725700"/>
          </a:xfrm>
        </p:spPr>
        <p:txBody>
          <a:bodyPr/>
          <a:lstStyle/>
          <a:p>
            <a:r>
              <a:rPr lang="it-IT" sz="1600"/>
              <a:t>Si calcolano </a:t>
            </a:r>
            <a:r>
              <a:rPr lang="it-IT" sz="1600" err="1"/>
              <a:t>precision</a:t>
            </a:r>
            <a:r>
              <a:rPr lang="it-IT" sz="1600"/>
              <a:t> e recall al variare del numero di istanze restituite a partire dal vettore </a:t>
            </a:r>
            <a:r>
              <a:rPr lang="it-IT" sz="1600" i="1" err="1"/>
              <a:t>sum_match</a:t>
            </a:r>
            <a:r>
              <a:rPr lang="it-IT" sz="1600" i="1"/>
              <a:t> </a:t>
            </a:r>
            <a:r>
              <a:rPr lang="it-IT" sz="1600"/>
              <a:t>=  [1, 2, 3, 4, 4, 5]</a:t>
            </a:r>
          </a:p>
          <a:p>
            <a:pPr lvl="1"/>
            <a:r>
              <a:rPr lang="it-IT" sz="1400" i="1" err="1"/>
              <a:t>precisions</a:t>
            </a:r>
            <a:r>
              <a:rPr lang="it-IT" sz="1400"/>
              <a:t> = [1/1, 2/2, 3/3, 4/4, 4/5, 5/6] = [1, 1, 1, 1, 0.8, 0.83]</a:t>
            </a:r>
          </a:p>
          <a:p>
            <a:pPr lvl="1"/>
            <a:r>
              <a:rPr lang="it-IT" sz="1400" i="1"/>
              <a:t>recalls</a:t>
            </a:r>
            <a:r>
              <a:rPr lang="it-IT" sz="1400"/>
              <a:t> = [1/5, 2/5, 3/5, 4/5, 4/5, 5/5] = [0.2, 0.4, 0.6, 0.8, 0.8, 1]</a:t>
            </a:r>
          </a:p>
          <a:p>
            <a:r>
              <a:rPr lang="it-IT" sz="1600">
                <a:solidFill>
                  <a:schemeClr val="accent6"/>
                </a:solidFill>
              </a:rPr>
              <a:t>Si costruisce la curva con i valori di </a:t>
            </a:r>
            <a:r>
              <a:rPr lang="it-IT" sz="1600" err="1">
                <a:solidFill>
                  <a:schemeClr val="accent6"/>
                </a:solidFill>
              </a:rPr>
              <a:t>precision</a:t>
            </a:r>
            <a:r>
              <a:rPr lang="it-IT" sz="1600">
                <a:solidFill>
                  <a:schemeClr val="accent6"/>
                </a:solidFill>
              </a:rPr>
              <a:t> e recall ottenuti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B5C5A1F-41E1-449D-8187-A600EF19021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61</a:t>
            </a:fld>
            <a:endParaRPr lang="it-IT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F36276BB-678A-44F6-89A9-8C329FD285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2966" y="3023411"/>
            <a:ext cx="2658068" cy="1886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27384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D9B65E6-CA1E-4981-9E34-B01F80702F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err="1"/>
              <a:t>Average</a:t>
            </a:r>
            <a:r>
              <a:rPr lang="it-IT"/>
              <a:t> Precision (AP)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Segnaposto testo 2">
                <a:extLst>
                  <a:ext uri="{FF2B5EF4-FFF2-40B4-BE49-F238E27FC236}">
                    <a16:creationId xmlns:a16="http://schemas.microsoft.com/office/drawing/2014/main" id="{202187D0-52AF-45B0-B57B-208541B43224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it-IT" sz="1800"/>
                  <a:t>Per ogni immagine si calcola l’AP come area della Precision – Recall Curve</a:t>
                </a:r>
              </a:p>
              <a:p>
                <a:pPr lvl="1"/>
                <a:r>
                  <a:rPr lang="it-IT" sz="1600"/>
                  <a:t>Si fissa come soglia: </a:t>
                </a:r>
                <a14:m>
                  <m:oMath xmlns:m="http://schemas.openxmlformats.org/officeDocument/2006/math">
                    <m:r>
                      <a:rPr lang="it-IT" sz="16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𝐼𝑜𝑈</m:t>
                    </m:r>
                    <m:r>
                      <a:rPr lang="it-IT" sz="16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=0.5</m:t>
                    </m:r>
                  </m:oMath>
                </a14:m>
                <a:endParaRPr lang="it-IT" sz="1600"/>
              </a:p>
              <a:p>
                <a:pPr marL="533400" lvl="1" indent="0">
                  <a:buNone/>
                </a:pPr>
                <a:endParaRPr lang="it-IT" sz="1600"/>
              </a:p>
              <a:p>
                <a:pPr marL="533400" lvl="1" indent="0">
                  <a:buNone/>
                </a:pPr>
                <a:endParaRPr lang="it-IT" sz="1600"/>
              </a:p>
              <a:p>
                <a:pPr marL="533400" lvl="1" indent="0">
                  <a:buNone/>
                </a:pPr>
                <a:endParaRPr lang="it-IT" sz="1600"/>
              </a:p>
              <a:p>
                <a:pPr marL="533400" lvl="1" indent="0">
                  <a:buNone/>
                </a:pPr>
                <a:endParaRPr lang="it-IT" sz="1600"/>
              </a:p>
              <a:p>
                <a:pPr marL="533400" lvl="1" indent="0">
                  <a:buNone/>
                </a:pPr>
                <a:endParaRPr lang="it-IT" sz="1600"/>
              </a:p>
              <a:p>
                <a:pPr marL="533400" lvl="1" indent="0">
                  <a:buNone/>
                </a:pPr>
                <a:endParaRPr lang="it-IT" sz="1600"/>
              </a:p>
              <a:p>
                <a:pPr marL="533400" lvl="1" indent="0">
                  <a:buNone/>
                </a:pPr>
                <a:endParaRPr lang="it-IT" sz="1600"/>
              </a:p>
              <a:p>
                <a:pPr marL="533400" lvl="1" indent="0">
                  <a:buNone/>
                </a:pPr>
                <a:endParaRPr lang="it-IT" sz="1600"/>
              </a:p>
              <a:p>
                <a:r>
                  <a:rPr lang="it-IT" sz="1800"/>
                  <a:t>Si calcola l’AP complessiva come media delle AP di tutte le immagini di test</a:t>
                </a:r>
              </a:p>
            </p:txBody>
          </p:sp>
        </mc:Choice>
        <mc:Fallback>
          <p:sp>
            <p:nvSpPr>
              <p:cNvPr id="3" name="Segnaposto testo 2">
                <a:extLst>
                  <a:ext uri="{FF2B5EF4-FFF2-40B4-BE49-F238E27FC236}">
                    <a16:creationId xmlns:a16="http://schemas.microsoft.com/office/drawing/2014/main" id="{202187D0-52AF-45B0-B57B-208541B432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1244" t="-163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0B8CBA0-5C83-4AF7-BD84-DA10CF829B9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62</a:t>
            </a:fld>
            <a:endParaRPr lang="it-IT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20BF74B3-092E-47D3-AF88-1DDA35A535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5441" y="2170331"/>
            <a:ext cx="2658068" cy="1886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12199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5B31002-854A-4E76-B093-3233BE4E8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AP dei modelli addestrati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4B7B519-0679-41FC-BA43-02B306A77E9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63</a:t>
            </a:fld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Google Shape;645;p46">
                <a:extLst>
                  <a:ext uri="{FF2B5EF4-FFF2-40B4-BE49-F238E27FC236}">
                    <a16:creationId xmlns:a16="http://schemas.microsoft.com/office/drawing/2014/main" id="{C1CA9051-72BA-4A34-BA9B-18C78CA2D0CE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782912606"/>
                  </p:ext>
                </p:extLst>
              </p:nvPr>
            </p:nvGraphicFramePr>
            <p:xfrm>
              <a:off x="1215209" y="2330925"/>
              <a:ext cx="6713582" cy="824551"/>
            </p:xfrm>
            <a:graphic>
              <a:graphicData uri="http://schemas.openxmlformats.org/drawingml/2006/table">
                <a:tbl>
                  <a:tblPr>
                    <a:noFill/>
                    <a:tableStyleId>{C26A1B10-B252-4223-B86F-04C9745F295D}</a:tableStyleId>
                  </a:tblPr>
                  <a:tblGrid>
                    <a:gridCol w="100813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166275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072683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155496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155496">
                      <a:extLst>
                        <a:ext uri="{9D8B030D-6E8A-4147-A177-3AD203B41FA5}">
                          <a16:colId xmlns:a16="http://schemas.microsoft.com/office/drawing/2014/main" val="3673691482"/>
                        </a:ext>
                      </a:extLst>
                    </a:gridCol>
                    <a:gridCol w="1155496">
                      <a:extLst>
                        <a:ext uri="{9D8B030D-6E8A-4147-A177-3AD203B41FA5}">
                          <a16:colId xmlns:a16="http://schemas.microsoft.com/office/drawing/2014/main" val="1284884367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marL="0" lvl="0" indent="0" algn="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lang="it-IT" sz="1000">
                            <a:solidFill>
                              <a:schemeClr val="lt2"/>
                            </a:solidFill>
                            <a:latin typeface="Quicksand"/>
                            <a:ea typeface="Quicksand"/>
                            <a:cs typeface="Quicksand"/>
                            <a:sym typeface="Quicksand"/>
                          </a:endParaRPr>
                        </a:p>
                      </a:txBody>
                      <a:tcPr marL="91425" marR="91425" marT="91425" marB="91425" anchor="ctr">
                        <a:lnL w="9525" cap="flat" cmpd="sng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it-IT" sz="1000" b="1" i="0" u="none" strike="noStrike" cap="none">
                              <a:solidFill>
                                <a:schemeClr val="lt2"/>
                              </a:solidFill>
                              <a:latin typeface="Quicksand"/>
                              <a:sym typeface="Arial"/>
                            </a:rPr>
                            <a:t>Modello migliore</a:t>
                          </a:r>
                        </a:p>
                      </a:txBody>
                      <a:tcPr marL="91425" marR="91425" marT="91425" marB="91425" anchor="ctr">
                        <a:lnL w="9525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it-IT" sz="1000" b="1" i="0" u="none" strike="noStrike" cap="none">
                              <a:solidFill>
                                <a:schemeClr val="lt2"/>
                              </a:solidFill>
                              <a:latin typeface="Quicksand"/>
                              <a:sym typeface="Arial"/>
                            </a:rPr>
                            <a:t>Flip</a:t>
                          </a:r>
                        </a:p>
                      </a:txBody>
                      <a:tcPr marL="91425" marR="91425" marT="91425" marB="91425" anchor="ctr">
                        <a:lnL w="9525" cap="flat" cmpd="sng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it-IT" sz="1000" b="1" i="0" u="none" strike="noStrike" cap="none">
                              <a:solidFill>
                                <a:schemeClr val="lt2"/>
                              </a:solidFill>
                              <a:latin typeface="Quicksand"/>
                              <a:sym typeface="Arial"/>
                            </a:rPr>
                            <a:t>Flip e </a:t>
                          </a:r>
                          <a:r>
                            <a:rPr lang="it-IT" sz="1000" b="1" i="0" u="none" strike="noStrike" cap="none" err="1">
                              <a:solidFill>
                                <a:schemeClr val="lt2"/>
                              </a:solidFill>
                              <a:latin typeface="Quicksand"/>
                              <a:sym typeface="Arial"/>
                            </a:rPr>
                            <a:t>crop</a:t>
                          </a:r>
                          <a:endParaRPr lang="it-IT" sz="1000" b="1" i="0" u="none" strike="noStrike" cap="none">
                            <a:solidFill>
                              <a:schemeClr val="lt2"/>
                            </a:solidFill>
                            <a:latin typeface="Quicksand"/>
                            <a:sym typeface="Arial"/>
                          </a:endParaRPr>
                        </a:p>
                      </a:txBody>
                      <a:tcPr marL="91425" marR="91425" marT="91425" marB="91425" anchor="ctr">
                        <a:lnL w="9525" cap="flat" cmpd="sng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it-IT" sz="1000" b="1" i="0" u="none" strike="noStrike" cap="none" err="1">
                              <a:solidFill>
                                <a:schemeClr val="lt2"/>
                              </a:solidFill>
                              <a:latin typeface="Quicksand"/>
                              <a:sym typeface="Arial"/>
                            </a:rPr>
                            <a:t>Backbone</a:t>
                          </a:r>
                          <a:r>
                            <a:rPr lang="it-IT" sz="1000" b="1" i="0" u="none" strike="noStrike" cap="none">
                              <a:solidFill>
                                <a:schemeClr val="lt2"/>
                              </a:solidFill>
                              <a:latin typeface="Quicksand"/>
                              <a:sym typeface="Arial"/>
                            </a:rPr>
                            <a:t> sbloccata</a:t>
                          </a:r>
                        </a:p>
                      </a:txBody>
                      <a:tcPr marL="91425" marR="91425" marT="91425" marB="91425" anchor="ctr">
                        <a:lnL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it-IT" sz="1000" b="1" i="0" u="none" strike="noStrike" cap="none">
                              <a:solidFill>
                                <a:schemeClr val="lt2"/>
                              </a:solidFill>
                              <a:latin typeface="Quicksand"/>
                              <a:sym typeface="Arial"/>
                            </a:rPr>
                            <a:t>RPN e FPN bloccate</a:t>
                          </a:r>
                        </a:p>
                      </a:txBody>
                      <a:tcPr marL="91425" marR="91425" marT="91425" marB="91425" anchor="ctr">
                        <a:lnL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accent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it-IT" sz="1000" i="1" dirty="0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it-IT" sz="1000" b="0" i="1" dirty="0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𝐴𝑃</m:t>
                                    </m:r>
                                  </m:e>
                                  <m:sup>
                                    <m:r>
                                      <a:rPr lang="it-IT" sz="1000" b="0" i="1" dirty="0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0.5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it-IT" sz="1000" b="1" i="0" u="none" strike="noStrike" cap="none">
                            <a:solidFill>
                              <a:schemeClr val="lt2"/>
                            </a:solidFill>
                            <a:latin typeface="Quicksand"/>
                            <a:sym typeface="Arial"/>
                          </a:endParaRPr>
                        </a:p>
                      </a:txBody>
                      <a:tcPr marL="91425" marR="91425" marT="91425" marB="91425" anchor="ctr">
                        <a:lnL w="9525" cap="flat" cmpd="sng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it-IT" sz="1000">
                              <a:solidFill>
                                <a:schemeClr val="lt2"/>
                              </a:solidFill>
                              <a:latin typeface="Quicksand"/>
                              <a:ea typeface="Quicksand"/>
                              <a:cs typeface="Quicksand"/>
                              <a:sym typeface="Quicksand"/>
                            </a:rPr>
                            <a:t>0.587</a:t>
                          </a:r>
                        </a:p>
                      </a:txBody>
                      <a:tcPr marL="91425" marR="91425" marT="91425" marB="91425" anchor="ctr"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000">
                              <a:solidFill>
                                <a:schemeClr val="lt2"/>
                              </a:solidFill>
                              <a:latin typeface="Quicksand"/>
                              <a:ea typeface="Quicksand"/>
                              <a:cs typeface="Quicksand"/>
                              <a:sym typeface="Quicksand"/>
                            </a:rPr>
                            <a:t>0.611</a:t>
                          </a:r>
                        </a:p>
                      </a:txBody>
                      <a:tcPr marL="91425" marR="91425" marT="91425" marB="91425" anchor="ctr">
                        <a:lnL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000">
                              <a:solidFill>
                                <a:schemeClr val="lt2"/>
                              </a:solidFill>
                              <a:latin typeface="Quicksand"/>
                              <a:ea typeface="Quicksand"/>
                              <a:cs typeface="Quicksand"/>
                              <a:sym typeface="Quicksand"/>
                            </a:rPr>
                            <a:t>0.615</a:t>
                          </a:r>
                        </a:p>
                      </a:txBody>
                      <a:tcPr marL="91425" marR="91425" marT="91425" marB="91425" anchor="ctr">
                        <a:lnL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000">
                              <a:solidFill>
                                <a:schemeClr val="lt2"/>
                              </a:solidFill>
                              <a:latin typeface="Quicksand"/>
                              <a:ea typeface="Quicksand"/>
                              <a:cs typeface="Quicksand"/>
                              <a:sym typeface="Quicksand"/>
                            </a:rPr>
                            <a:t>0.608</a:t>
                          </a:r>
                        </a:p>
                      </a:txBody>
                      <a:tcPr marL="91425" marR="91425" marT="91425" marB="91425" anchor="ctr">
                        <a:lnL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000">
                              <a:solidFill>
                                <a:schemeClr val="lt2"/>
                              </a:solidFill>
                              <a:latin typeface="Quicksand"/>
                              <a:ea typeface="Quicksand"/>
                              <a:cs typeface="Quicksand"/>
                              <a:sym typeface="Quicksand"/>
                            </a:rPr>
                            <a:t>0.623</a:t>
                          </a:r>
                        </a:p>
                      </a:txBody>
                      <a:tcPr marL="91425" marR="91425" marT="91425" marB="91425" anchor="ctr">
                        <a:lnL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Google Shape;645;p46">
                <a:extLst>
                  <a:ext uri="{FF2B5EF4-FFF2-40B4-BE49-F238E27FC236}">
                    <a16:creationId xmlns:a16="http://schemas.microsoft.com/office/drawing/2014/main" id="{C1CA9051-72BA-4A34-BA9B-18C78CA2D0CE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782912606"/>
                  </p:ext>
                </p:extLst>
              </p:nvPr>
            </p:nvGraphicFramePr>
            <p:xfrm>
              <a:off x="1215209" y="2330925"/>
              <a:ext cx="6713582" cy="824551"/>
            </p:xfrm>
            <a:graphic>
              <a:graphicData uri="http://schemas.openxmlformats.org/drawingml/2006/table">
                <a:tbl>
                  <a:tblPr>
                    <a:noFill/>
                    <a:tableStyleId>{C26A1B10-B252-4223-B86F-04C9745F295D}</a:tableStyleId>
                  </a:tblPr>
                  <a:tblGrid>
                    <a:gridCol w="100813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166275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072683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155496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155496">
                      <a:extLst>
                        <a:ext uri="{9D8B030D-6E8A-4147-A177-3AD203B41FA5}">
                          <a16:colId xmlns:a16="http://schemas.microsoft.com/office/drawing/2014/main" val="3673691482"/>
                        </a:ext>
                      </a:extLst>
                    </a:gridCol>
                    <a:gridCol w="1155496">
                      <a:extLst>
                        <a:ext uri="{9D8B030D-6E8A-4147-A177-3AD203B41FA5}">
                          <a16:colId xmlns:a16="http://schemas.microsoft.com/office/drawing/2014/main" val="1284884367"/>
                        </a:ext>
                      </a:extLst>
                    </a:gridCol>
                  </a:tblGrid>
                  <a:tr h="487650">
                    <a:tc>
                      <a:txBody>
                        <a:bodyPr/>
                        <a:lstStyle/>
                        <a:p>
                          <a:pPr marL="0" lvl="0" indent="0" algn="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lang="it-IT" sz="1000">
                            <a:solidFill>
                              <a:schemeClr val="lt2"/>
                            </a:solidFill>
                            <a:latin typeface="Quicksand"/>
                            <a:ea typeface="Quicksand"/>
                            <a:cs typeface="Quicksand"/>
                            <a:sym typeface="Quicksand"/>
                          </a:endParaRPr>
                        </a:p>
                      </a:txBody>
                      <a:tcPr marL="91425" marR="91425" marT="91425" marB="91425" anchor="ctr">
                        <a:lnL w="9525" cap="flat" cmpd="sng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it-IT" sz="1000" b="1" i="0" u="none" strike="noStrike" cap="none">
                              <a:solidFill>
                                <a:schemeClr val="lt2"/>
                              </a:solidFill>
                              <a:latin typeface="Quicksand"/>
                              <a:sym typeface="Arial"/>
                            </a:rPr>
                            <a:t>Modello migliore</a:t>
                          </a:r>
                        </a:p>
                      </a:txBody>
                      <a:tcPr marL="91425" marR="91425" marT="91425" marB="91425" anchor="ctr">
                        <a:lnL w="9525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it-IT" sz="1000" b="1" i="0" u="none" strike="noStrike" cap="none">
                              <a:solidFill>
                                <a:schemeClr val="lt2"/>
                              </a:solidFill>
                              <a:latin typeface="Quicksand"/>
                              <a:sym typeface="Arial"/>
                            </a:rPr>
                            <a:t>Flip</a:t>
                          </a:r>
                        </a:p>
                      </a:txBody>
                      <a:tcPr marL="91425" marR="91425" marT="91425" marB="91425" anchor="ctr">
                        <a:lnL w="9525" cap="flat" cmpd="sng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it-IT" sz="1000" b="1" i="0" u="none" strike="noStrike" cap="none">
                              <a:solidFill>
                                <a:schemeClr val="lt2"/>
                              </a:solidFill>
                              <a:latin typeface="Quicksand"/>
                              <a:sym typeface="Arial"/>
                            </a:rPr>
                            <a:t>Flip e </a:t>
                          </a:r>
                          <a:r>
                            <a:rPr lang="it-IT" sz="1000" b="1" i="0" u="none" strike="noStrike" cap="none" err="1">
                              <a:solidFill>
                                <a:schemeClr val="lt2"/>
                              </a:solidFill>
                              <a:latin typeface="Quicksand"/>
                              <a:sym typeface="Arial"/>
                            </a:rPr>
                            <a:t>crop</a:t>
                          </a:r>
                          <a:endParaRPr lang="it-IT" sz="1000" b="1" i="0" u="none" strike="noStrike" cap="none">
                            <a:solidFill>
                              <a:schemeClr val="lt2"/>
                            </a:solidFill>
                            <a:latin typeface="Quicksand"/>
                            <a:sym typeface="Arial"/>
                          </a:endParaRPr>
                        </a:p>
                      </a:txBody>
                      <a:tcPr marL="91425" marR="91425" marT="91425" marB="91425" anchor="ctr">
                        <a:lnL w="9525" cap="flat" cmpd="sng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it-IT" sz="1000" b="1" i="0" u="none" strike="noStrike" cap="none" err="1">
                              <a:solidFill>
                                <a:schemeClr val="lt2"/>
                              </a:solidFill>
                              <a:latin typeface="Quicksand"/>
                              <a:sym typeface="Arial"/>
                            </a:rPr>
                            <a:t>Backbone</a:t>
                          </a:r>
                          <a:r>
                            <a:rPr lang="it-IT" sz="1000" b="1" i="0" u="none" strike="noStrike" cap="none">
                              <a:solidFill>
                                <a:schemeClr val="lt2"/>
                              </a:solidFill>
                              <a:latin typeface="Quicksand"/>
                              <a:sym typeface="Arial"/>
                            </a:rPr>
                            <a:t> sbloccata</a:t>
                          </a:r>
                        </a:p>
                      </a:txBody>
                      <a:tcPr marL="91425" marR="91425" marT="91425" marB="91425" anchor="ctr">
                        <a:lnL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it-IT" sz="1000" b="1" i="0" u="none" strike="noStrike" cap="none">
                              <a:solidFill>
                                <a:schemeClr val="lt2"/>
                              </a:solidFill>
                              <a:latin typeface="Quicksand"/>
                              <a:sym typeface="Arial"/>
                            </a:rPr>
                            <a:t>RPN e FPN bloccate</a:t>
                          </a:r>
                        </a:p>
                      </a:txBody>
                      <a:tcPr marL="91425" marR="91425" marT="91425" marB="91425" anchor="ctr">
                        <a:lnL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accent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3690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425" marR="91425" marT="91425" marB="91425" anchor="ctr">
                        <a:lnL w="9525" cap="flat" cmpd="sng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>
                          <a:blip r:embed="rId3"/>
                          <a:stretch>
                            <a:fillRect l="-606" t="-144643" r="-569091" b="-3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it-IT" sz="1000">
                              <a:solidFill>
                                <a:schemeClr val="lt2"/>
                              </a:solidFill>
                              <a:latin typeface="Quicksand"/>
                              <a:ea typeface="Quicksand"/>
                              <a:cs typeface="Quicksand"/>
                              <a:sym typeface="Quicksand"/>
                            </a:rPr>
                            <a:t>0.587</a:t>
                          </a:r>
                        </a:p>
                      </a:txBody>
                      <a:tcPr marL="91425" marR="91425" marT="91425" marB="91425" anchor="ctr"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000">
                              <a:solidFill>
                                <a:schemeClr val="lt2"/>
                              </a:solidFill>
                              <a:latin typeface="Quicksand"/>
                              <a:ea typeface="Quicksand"/>
                              <a:cs typeface="Quicksand"/>
                              <a:sym typeface="Quicksand"/>
                            </a:rPr>
                            <a:t>0.611</a:t>
                          </a:r>
                        </a:p>
                      </a:txBody>
                      <a:tcPr marL="91425" marR="91425" marT="91425" marB="91425" anchor="ctr">
                        <a:lnL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000">
                              <a:solidFill>
                                <a:schemeClr val="lt2"/>
                              </a:solidFill>
                              <a:latin typeface="Quicksand"/>
                              <a:ea typeface="Quicksand"/>
                              <a:cs typeface="Quicksand"/>
                              <a:sym typeface="Quicksand"/>
                            </a:rPr>
                            <a:t>0.615</a:t>
                          </a:r>
                        </a:p>
                      </a:txBody>
                      <a:tcPr marL="91425" marR="91425" marT="91425" marB="91425" anchor="ctr">
                        <a:lnL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000">
                              <a:solidFill>
                                <a:schemeClr val="lt2"/>
                              </a:solidFill>
                              <a:latin typeface="Quicksand"/>
                              <a:ea typeface="Quicksand"/>
                              <a:cs typeface="Quicksand"/>
                              <a:sym typeface="Quicksand"/>
                            </a:rPr>
                            <a:t>0.608</a:t>
                          </a:r>
                        </a:p>
                      </a:txBody>
                      <a:tcPr marL="91425" marR="91425" marT="91425" marB="91425" anchor="ctr">
                        <a:lnL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000">
                              <a:solidFill>
                                <a:schemeClr val="lt2"/>
                              </a:solidFill>
                              <a:latin typeface="Quicksand"/>
                              <a:ea typeface="Quicksand"/>
                              <a:cs typeface="Quicksand"/>
                              <a:sym typeface="Quicksand"/>
                            </a:rPr>
                            <a:t>0.623</a:t>
                          </a:r>
                        </a:p>
                      </a:txBody>
                      <a:tcPr marL="91425" marR="91425" marT="91425" marB="91425" anchor="ctr">
                        <a:lnL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76290934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D9B65E6-CA1E-4981-9E34-B01F80702F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Class </a:t>
            </a:r>
            <a:r>
              <a:rPr lang="it-IT" err="1"/>
              <a:t>Average</a:t>
            </a:r>
            <a:r>
              <a:rPr lang="it-IT"/>
              <a:t> Precision (</a:t>
            </a:r>
            <a:r>
              <a:rPr lang="it-IT" err="1"/>
              <a:t>cAP</a:t>
            </a:r>
            <a:r>
              <a:rPr lang="it-IT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testo 2">
                <a:extLst>
                  <a:ext uri="{FF2B5EF4-FFF2-40B4-BE49-F238E27FC236}">
                    <a16:creationId xmlns:a16="http://schemas.microsoft.com/office/drawing/2014/main" id="{202187D0-52AF-45B0-B57B-208541B43224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it-IT" sz="1800"/>
                  <a:t>Per ogni immagine si calcola l’AP per classe</a:t>
                </a:r>
              </a:p>
              <a:p>
                <a:pPr lvl="1"/>
                <a:r>
                  <a:rPr lang="it-IT" sz="1600"/>
                  <a:t>Si calcola l’AP considerando solo le istanze di una singola classe del dataset</a:t>
                </a:r>
              </a:p>
              <a:p>
                <a:pPr lvl="1"/>
                <a:r>
                  <a:rPr lang="it-IT" sz="1600"/>
                  <a:t>Le AP sono calcolate fissando: </a:t>
                </a:r>
                <a14:m>
                  <m:oMath xmlns:m="http://schemas.openxmlformats.org/officeDocument/2006/math">
                    <m:r>
                      <a:rPr lang="it-IT" sz="16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𝐼𝑜𝑈</m:t>
                    </m:r>
                    <m:r>
                      <a:rPr lang="it-IT" sz="16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=0.5</m:t>
                    </m:r>
                  </m:oMath>
                </a14:m>
                <a:r>
                  <a:rPr lang="it-IT" sz="1600"/>
                  <a:t> </a:t>
                </a:r>
              </a:p>
              <a:p>
                <a:r>
                  <a:rPr lang="it-IT" sz="1800"/>
                  <a:t>Per ogni classe si calcola la </a:t>
                </a:r>
                <a:r>
                  <a:rPr lang="it-IT" sz="1800" b="1" err="1"/>
                  <a:t>cAP</a:t>
                </a:r>
                <a:r>
                  <a:rPr lang="it-IT" sz="1800"/>
                  <a:t> complessiva come media delle AP di tutte le immagini di test</a:t>
                </a:r>
              </a:p>
              <a:p>
                <a:pPr lvl="1"/>
                <a:endParaRPr lang="it-IT" sz="1600"/>
              </a:p>
              <a:p>
                <a:endParaRPr lang="it-IT" sz="1800"/>
              </a:p>
            </p:txBody>
          </p:sp>
        </mc:Choice>
        <mc:Fallback xmlns="">
          <p:sp>
            <p:nvSpPr>
              <p:cNvPr id="3" name="Segnaposto testo 2">
                <a:extLst>
                  <a:ext uri="{FF2B5EF4-FFF2-40B4-BE49-F238E27FC236}">
                    <a16:creationId xmlns:a16="http://schemas.microsoft.com/office/drawing/2014/main" id="{202187D0-52AF-45B0-B57B-208541B432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1244" t="-1637" r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0B8CBA0-5C83-4AF7-BD84-DA10CF829B9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64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7786492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5B31002-854A-4E76-B093-3233BE4E8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err="1"/>
              <a:t>cAP</a:t>
            </a:r>
            <a:r>
              <a:rPr lang="it-IT"/>
              <a:t> dei modelli addestrati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4B7B519-0679-41FC-BA43-02B306A77E9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65</a:t>
            </a:fld>
            <a:endParaRPr lang="it-IT"/>
          </a:p>
        </p:txBody>
      </p:sp>
      <p:graphicFrame>
        <p:nvGraphicFramePr>
          <p:cNvPr id="7" name="Google Shape;645;p46">
            <a:extLst>
              <a:ext uri="{FF2B5EF4-FFF2-40B4-BE49-F238E27FC236}">
                <a16:creationId xmlns:a16="http://schemas.microsoft.com/office/drawing/2014/main" id="{D11055CB-CF2F-4F51-8A9B-701FE30ACCB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43674107"/>
              </p:ext>
            </p:extLst>
          </p:nvPr>
        </p:nvGraphicFramePr>
        <p:xfrm>
          <a:off x="1165475" y="1016870"/>
          <a:ext cx="7232611" cy="3942921"/>
        </p:xfrm>
        <a:graphic>
          <a:graphicData uri="http://schemas.openxmlformats.org/drawingml/2006/table">
            <a:tbl>
              <a:tblPr>
                <a:noFill/>
                <a:tableStyleId>{C26A1B10-B252-4223-B86F-04C9745F295D}</a:tableStyleId>
              </a:tblPr>
              <a:tblGrid>
                <a:gridCol w="10762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450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220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22065">
                  <a:extLst>
                    <a:ext uri="{9D8B030D-6E8A-4147-A177-3AD203B41FA5}">
                      <a16:colId xmlns:a16="http://schemas.microsoft.com/office/drawing/2014/main" val="1470707819"/>
                    </a:ext>
                  </a:extLst>
                </a:gridCol>
                <a:gridCol w="123357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33573">
                  <a:extLst>
                    <a:ext uri="{9D8B030D-6E8A-4147-A177-3AD203B41FA5}">
                      <a16:colId xmlns:a16="http://schemas.microsoft.com/office/drawing/2014/main" val="1749998422"/>
                    </a:ext>
                  </a:extLst>
                </a:gridCol>
              </a:tblGrid>
              <a:tr h="590421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it-IT" sz="100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800" b="1" i="0" u="none" strike="noStrike" cap="none">
                          <a:solidFill>
                            <a:schemeClr val="lt2"/>
                          </a:solidFill>
                          <a:latin typeface="Quicksand"/>
                          <a:sym typeface="Arial"/>
                        </a:rPr>
                        <a:t>Modello migliore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800" b="1" i="0" u="none" strike="noStrike" cap="none">
                          <a:solidFill>
                            <a:schemeClr val="lt2"/>
                          </a:solidFill>
                          <a:latin typeface="Quicksand"/>
                          <a:sym typeface="Arial"/>
                        </a:rPr>
                        <a:t>Flip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800" b="1" i="0" u="none" strike="noStrike" cap="none">
                          <a:solidFill>
                            <a:schemeClr val="lt2"/>
                          </a:solidFill>
                          <a:latin typeface="Quicksand"/>
                          <a:sym typeface="Arial"/>
                        </a:rPr>
                        <a:t>Flip e </a:t>
                      </a:r>
                      <a:r>
                        <a:rPr lang="it-IT" sz="800" b="1" i="0" u="none" strike="noStrike" cap="none" err="1">
                          <a:solidFill>
                            <a:schemeClr val="lt2"/>
                          </a:solidFill>
                          <a:latin typeface="Quicksand"/>
                          <a:sym typeface="Arial"/>
                        </a:rPr>
                        <a:t>crop</a:t>
                      </a:r>
                      <a:endParaRPr lang="it-IT" sz="800" b="1" i="0" u="none" strike="noStrike" cap="none">
                        <a:solidFill>
                          <a:schemeClr val="lt2"/>
                        </a:solidFill>
                        <a:latin typeface="Quicksand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800" b="1" i="0" u="none" strike="noStrike" cap="none" err="1">
                          <a:solidFill>
                            <a:schemeClr val="lt2"/>
                          </a:solidFill>
                          <a:latin typeface="Quicksand"/>
                          <a:sym typeface="Arial"/>
                        </a:rPr>
                        <a:t>Backbone</a:t>
                      </a:r>
                      <a:r>
                        <a:rPr lang="it-IT" sz="800" b="1" i="0" u="none" strike="noStrike" cap="none">
                          <a:solidFill>
                            <a:schemeClr val="lt2"/>
                          </a:solidFill>
                          <a:latin typeface="Quicksand"/>
                          <a:sym typeface="Arial"/>
                        </a:rPr>
                        <a:t> sbloccata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800" b="1" i="0" u="none" strike="noStrike" cap="none">
                          <a:solidFill>
                            <a:schemeClr val="lt2"/>
                          </a:solidFill>
                          <a:latin typeface="Quicksand"/>
                          <a:sym typeface="Arial"/>
                        </a:rPr>
                        <a:t>RPN e FPN bloccate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925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000" b="1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Car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00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0.713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0.722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0.736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0.719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0.745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925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000" b="1" err="1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Person</a:t>
                      </a:r>
                      <a:endParaRPr lang="it-IT" sz="1000" b="1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0.464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0.486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0.487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0.473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0.493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925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000" b="1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Rider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it-IT" sz="100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0.530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00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0.592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00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0.563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00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0.561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00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0.574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9652215"/>
                  </a:ext>
                </a:extLst>
              </a:tr>
              <a:tr h="30925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000" b="1" err="1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Motorcycle</a:t>
                      </a:r>
                      <a:endParaRPr lang="it-IT" sz="1000" b="1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it-IT" sz="100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0.190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00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0.223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00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0.194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00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0.208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00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0.181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40067071"/>
                  </a:ext>
                </a:extLst>
              </a:tr>
              <a:tr h="30925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000" b="1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Bicycle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it-IT" sz="100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0.402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00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0.443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00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0.436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00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0.432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00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0.444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58853270"/>
                  </a:ext>
                </a:extLst>
              </a:tr>
              <a:tr h="30925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000" b="1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Bus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it-IT" sz="100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0.527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00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0.575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00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0.542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00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0.521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00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0.604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581628"/>
                  </a:ext>
                </a:extLst>
              </a:tr>
              <a:tr h="30925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000" b="1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Trailer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it-IT" sz="100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0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00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0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00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0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00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0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00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0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58391634"/>
                  </a:ext>
                </a:extLst>
              </a:tr>
              <a:tr h="30925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000" b="1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Truck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it-IT" sz="100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0.161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00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0.197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00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0.212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00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0.113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00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0.242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9573232"/>
                  </a:ext>
                </a:extLst>
              </a:tr>
              <a:tr h="30925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000" b="1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Caravan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it-IT" sz="1000" u="none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0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00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0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00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0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00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0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00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0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71250748"/>
                  </a:ext>
                </a:extLst>
              </a:tr>
              <a:tr h="30925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000" b="1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Train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it-IT" sz="100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0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00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0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00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0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00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0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00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0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23230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9361943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D9B65E6-CA1E-4981-9E34-B01F80702F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Range </a:t>
            </a:r>
            <a:r>
              <a:rPr lang="it-IT" err="1"/>
              <a:t>Average</a:t>
            </a:r>
            <a:r>
              <a:rPr lang="it-IT"/>
              <a:t> Precision (</a:t>
            </a:r>
            <a:r>
              <a:rPr lang="it-IT" err="1"/>
              <a:t>rAP</a:t>
            </a:r>
            <a:r>
              <a:rPr lang="it-IT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testo 2">
                <a:extLst>
                  <a:ext uri="{FF2B5EF4-FFF2-40B4-BE49-F238E27FC236}">
                    <a16:creationId xmlns:a16="http://schemas.microsoft.com/office/drawing/2014/main" id="{202187D0-52AF-45B0-B57B-208541B43224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it-IT" sz="1800"/>
                  <a:t>Si calcola l’AP complessiva su tutte le immagini di test per diversi valori di soglia di </a:t>
                </a:r>
                <a:r>
                  <a:rPr lang="it-IT" sz="1800" err="1"/>
                  <a:t>IoU</a:t>
                </a:r>
                <a:endParaRPr lang="it-IT" sz="1800"/>
              </a:p>
              <a:p>
                <a:pPr lvl="1"/>
                <a14:m>
                  <m:oMath xmlns:m="http://schemas.openxmlformats.org/officeDocument/2006/math">
                    <m:r>
                      <a:rPr lang="it-IT" sz="16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𝐼𝑜𝑈</m:t>
                    </m:r>
                    <m:r>
                      <a:rPr lang="it-IT" sz="16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∈ </m:t>
                    </m:r>
                    <m:d>
                      <m:dPr>
                        <m:begChr m:val="["/>
                        <m:endChr m:val="]"/>
                        <m:ctrlPr>
                          <a:rPr lang="it-IT" sz="16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16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0.5,  0.95</m:t>
                        </m:r>
                      </m:e>
                    </m:d>
                  </m:oMath>
                </a14:m>
                <a:r>
                  <a:rPr lang="it-IT" sz="1600"/>
                  <a:t> con passo </a:t>
                </a:r>
                <a14:m>
                  <m:oMath xmlns:m="http://schemas.openxmlformats.org/officeDocument/2006/math">
                    <m:r>
                      <a:rPr lang="it-IT" sz="16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0.</m:t>
                    </m:r>
                    <m:r>
                      <a:rPr lang="it-IT" sz="16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it-IT" sz="16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endParaRPr lang="it-IT" sz="1600"/>
              </a:p>
              <a:p>
                <a:r>
                  <a:rPr lang="it-IT" sz="1800"/>
                  <a:t>Si calcola la </a:t>
                </a:r>
                <a:r>
                  <a:rPr lang="it-IT" sz="1800" b="1" err="1"/>
                  <a:t>rAP</a:t>
                </a:r>
                <a:r>
                  <a:rPr lang="it-IT" sz="1800"/>
                  <a:t> come media delle AP calcolate considerando le diverse soglie</a:t>
                </a:r>
              </a:p>
              <a:p>
                <a:endParaRPr lang="it-IT" sz="1800"/>
              </a:p>
            </p:txBody>
          </p:sp>
        </mc:Choice>
        <mc:Fallback xmlns="">
          <p:sp>
            <p:nvSpPr>
              <p:cNvPr id="3" name="Segnaposto testo 2">
                <a:extLst>
                  <a:ext uri="{FF2B5EF4-FFF2-40B4-BE49-F238E27FC236}">
                    <a16:creationId xmlns:a16="http://schemas.microsoft.com/office/drawing/2014/main" id="{202187D0-52AF-45B0-B57B-208541B432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1244" t="-1637" r="-6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0B8CBA0-5C83-4AF7-BD84-DA10CF829B9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66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1438186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Google Shape;645;p46">
                <a:extLst>
                  <a:ext uri="{FF2B5EF4-FFF2-40B4-BE49-F238E27FC236}">
                    <a16:creationId xmlns:a16="http://schemas.microsoft.com/office/drawing/2014/main" id="{7F5BF02F-77FD-43D9-94C6-C83B06FDC92B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759151374"/>
                  </p:ext>
                </p:extLst>
              </p:nvPr>
            </p:nvGraphicFramePr>
            <p:xfrm>
              <a:off x="1353902" y="894649"/>
              <a:ext cx="6436196" cy="4099200"/>
            </p:xfrm>
            <a:graphic>
              <a:graphicData uri="http://schemas.openxmlformats.org/drawingml/2006/table">
                <a:tbl>
                  <a:tblPr>
                    <a:noFill/>
                    <a:tableStyleId>{C26A1B10-B252-4223-B86F-04C9745F295D}</a:tableStyleId>
                  </a:tblPr>
                  <a:tblGrid>
                    <a:gridCol w="957744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107978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087497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087497">
                      <a:extLst>
                        <a:ext uri="{9D8B030D-6E8A-4147-A177-3AD203B41FA5}">
                          <a16:colId xmlns:a16="http://schemas.microsoft.com/office/drawing/2014/main" val="3367422726"/>
                        </a:ext>
                      </a:extLst>
                    </a:gridCol>
                    <a:gridCol w="109774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097740">
                      <a:extLst>
                        <a:ext uri="{9D8B030D-6E8A-4147-A177-3AD203B41FA5}">
                          <a16:colId xmlns:a16="http://schemas.microsoft.com/office/drawing/2014/main" val="438255585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marL="0" lvl="0" indent="0" algn="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lang="it-IT" sz="900">
                            <a:solidFill>
                              <a:schemeClr val="lt2"/>
                            </a:solidFill>
                            <a:latin typeface="Quicksand"/>
                            <a:ea typeface="Quicksand"/>
                            <a:cs typeface="Quicksand"/>
                            <a:sym typeface="Quicksand"/>
                          </a:endParaRPr>
                        </a:p>
                      </a:txBody>
                      <a:tcPr marL="91425" marR="91425" marT="91425" marB="91425" anchor="ctr">
                        <a:lnL w="9525" cap="flat" cmpd="sng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it-IT" sz="800" b="1" i="0" u="none" strike="noStrike" cap="none">
                              <a:solidFill>
                                <a:schemeClr val="lt2"/>
                              </a:solidFill>
                              <a:latin typeface="Quicksand"/>
                              <a:sym typeface="Arial"/>
                            </a:rPr>
                            <a:t>Modello migliore</a:t>
                          </a:r>
                        </a:p>
                      </a:txBody>
                      <a:tcPr marL="91425" marR="91425" marT="91425" marB="91425" anchor="ctr">
                        <a:lnL w="9525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it-IT" sz="800" b="1" i="0" u="none" strike="noStrike" cap="none">
                              <a:solidFill>
                                <a:schemeClr val="lt2"/>
                              </a:solidFill>
                              <a:latin typeface="Quicksand"/>
                              <a:sym typeface="Arial"/>
                            </a:rPr>
                            <a:t>Flip</a:t>
                          </a:r>
                        </a:p>
                      </a:txBody>
                      <a:tcPr marL="91425" marR="91425" marT="91425" marB="91425" anchor="ctr">
                        <a:lnL w="9525" cap="flat" cmpd="sng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it-IT" sz="800" b="1" i="0" u="none" strike="noStrike" cap="none">
                              <a:solidFill>
                                <a:schemeClr val="lt2"/>
                              </a:solidFill>
                              <a:latin typeface="Quicksand"/>
                              <a:sym typeface="Arial"/>
                            </a:rPr>
                            <a:t>Flip e </a:t>
                          </a:r>
                          <a:r>
                            <a:rPr lang="it-IT" sz="800" b="1" i="0" u="none" strike="noStrike" cap="none" err="1">
                              <a:solidFill>
                                <a:schemeClr val="lt2"/>
                              </a:solidFill>
                              <a:latin typeface="Quicksand"/>
                              <a:sym typeface="Arial"/>
                            </a:rPr>
                            <a:t>crop</a:t>
                          </a:r>
                          <a:endParaRPr lang="it-IT" sz="800" b="1" i="0" u="none" strike="noStrike" cap="none">
                            <a:solidFill>
                              <a:schemeClr val="lt2"/>
                            </a:solidFill>
                            <a:latin typeface="Quicksand"/>
                            <a:sym typeface="Arial"/>
                          </a:endParaRPr>
                        </a:p>
                      </a:txBody>
                      <a:tcPr marL="91425" marR="91425" marT="91425" marB="91425" anchor="ctr">
                        <a:lnL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it-IT" sz="800" b="1" i="0" u="none" strike="noStrike" cap="none" err="1">
                              <a:solidFill>
                                <a:schemeClr val="lt2"/>
                              </a:solidFill>
                              <a:latin typeface="Quicksand"/>
                              <a:sym typeface="Arial"/>
                            </a:rPr>
                            <a:t>Backbone</a:t>
                          </a:r>
                          <a:r>
                            <a:rPr lang="it-IT" sz="800" b="1" i="0" u="none" strike="noStrike" cap="none">
                              <a:solidFill>
                                <a:schemeClr val="lt2"/>
                              </a:solidFill>
                              <a:latin typeface="Quicksand"/>
                              <a:sym typeface="Arial"/>
                            </a:rPr>
                            <a:t> sbloccata</a:t>
                          </a:r>
                        </a:p>
                      </a:txBody>
                      <a:tcPr marL="91425" marR="91425" marT="91425" marB="91425" anchor="ctr">
                        <a:lnL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it-IT" sz="800" b="1" i="0" u="none" strike="noStrike" cap="none">
                              <a:solidFill>
                                <a:schemeClr val="lt2"/>
                              </a:solidFill>
                              <a:latin typeface="Quicksand"/>
                              <a:sym typeface="Arial"/>
                            </a:rPr>
                            <a:t>RPN e FPN bloccate</a:t>
                          </a:r>
                        </a:p>
                      </a:txBody>
                      <a:tcPr marL="91425" marR="91425" marT="91425" marB="91425" anchor="ctr">
                        <a:lnL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accent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20207">
                    <a:tc>
                      <a:txBody>
                        <a:bodyPr/>
                        <a:lstStyle/>
                        <a:p>
                          <a:pPr marL="0" lvl="0" indent="0" algn="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it-IT" sz="900" b="1" i="1" dirty="0" smtClean="0">
                                    <a:solidFill>
                                      <a:schemeClr val="lt2"/>
                                    </a:solidFill>
                                    <a:latin typeface="Cambria Math" panose="02040503050406030204" pitchFamily="18" charset="0"/>
                                    <a:ea typeface="Quicksand"/>
                                    <a:cs typeface="Quicksand"/>
                                    <a:sym typeface="Quicksand"/>
                                  </a:rPr>
                                  <m:t>𝑨</m:t>
                                </m:r>
                                <m:sSup>
                                  <m:sSupPr>
                                    <m:ctrlPr>
                                      <a:rPr lang="it-IT" sz="900" b="1" i="1" dirty="0" smtClean="0">
                                        <a:solidFill>
                                          <a:schemeClr val="lt2"/>
                                        </a:solidFill>
                                        <a:latin typeface="Cambria Math" panose="02040503050406030204" pitchFamily="18" charset="0"/>
                                        <a:ea typeface="Quicksand"/>
                                        <a:cs typeface="Quicksand"/>
                                        <a:sym typeface="Quicksand"/>
                                      </a:rPr>
                                    </m:ctrlPr>
                                  </m:sSupPr>
                                  <m:e>
                                    <m:r>
                                      <a:rPr lang="it-IT" sz="900" b="1" i="1" dirty="0" smtClean="0">
                                        <a:solidFill>
                                          <a:schemeClr val="lt2"/>
                                        </a:solidFill>
                                        <a:latin typeface="Cambria Math" panose="02040503050406030204" pitchFamily="18" charset="0"/>
                                        <a:ea typeface="Quicksand"/>
                                        <a:cs typeface="Quicksand"/>
                                        <a:sym typeface="Quicksand"/>
                                      </a:rPr>
                                      <m:t>𝑷</m:t>
                                    </m:r>
                                  </m:e>
                                  <m:sup>
                                    <m:r>
                                      <a:rPr lang="it-IT" sz="900" b="1" i="1" dirty="0" smtClean="0">
                                        <a:solidFill>
                                          <a:schemeClr val="lt2"/>
                                        </a:solidFill>
                                        <a:latin typeface="Cambria Math" panose="02040503050406030204" pitchFamily="18" charset="0"/>
                                        <a:ea typeface="Quicksand"/>
                                        <a:cs typeface="Quicksand"/>
                                        <a:sym typeface="Quicksand"/>
                                      </a:rPr>
                                      <m:t>𝟎</m:t>
                                    </m:r>
                                    <m:r>
                                      <a:rPr lang="it-IT" sz="900" b="1" i="1" dirty="0" smtClean="0">
                                        <a:solidFill>
                                          <a:schemeClr val="lt2"/>
                                        </a:solidFill>
                                        <a:latin typeface="Cambria Math" panose="02040503050406030204" pitchFamily="18" charset="0"/>
                                        <a:ea typeface="Quicksand"/>
                                        <a:cs typeface="Quicksand"/>
                                        <a:sym typeface="Quicksand"/>
                                      </a:rPr>
                                      <m:t>.</m:t>
                                    </m:r>
                                    <m:r>
                                      <a:rPr lang="it-IT" sz="900" b="1" i="1" dirty="0" smtClean="0">
                                        <a:solidFill>
                                          <a:schemeClr val="lt2"/>
                                        </a:solidFill>
                                        <a:latin typeface="Cambria Math" panose="02040503050406030204" pitchFamily="18" charset="0"/>
                                        <a:ea typeface="Quicksand"/>
                                        <a:cs typeface="Quicksand"/>
                                        <a:sym typeface="Quicksand"/>
                                      </a:rPr>
                                      <m:t>𝟓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it-IT" sz="900" b="1">
                            <a:solidFill>
                              <a:schemeClr val="lt2"/>
                            </a:solidFill>
                            <a:latin typeface="Quicksand"/>
                            <a:ea typeface="Quicksand"/>
                            <a:cs typeface="Quicksand"/>
                            <a:sym typeface="Quicksand"/>
                          </a:endParaRPr>
                        </a:p>
                      </a:txBody>
                      <a:tcPr marL="91425" marR="91425" marT="91425" marB="91425" anchor="ctr">
                        <a:lnL w="9525" cap="flat" cmpd="sng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it-IT" sz="900">
                              <a:solidFill>
                                <a:schemeClr val="lt2"/>
                              </a:solidFill>
                              <a:latin typeface="Quicksand"/>
                              <a:ea typeface="Quicksand"/>
                              <a:cs typeface="Quicksand"/>
                              <a:sym typeface="Quicksand"/>
                            </a:rPr>
                            <a:t>0.587</a:t>
                          </a:r>
                        </a:p>
                      </a:txBody>
                      <a:tcPr marL="91425" marR="91425" marT="91425" marB="91425" anchor="ctr"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900">
                              <a:solidFill>
                                <a:schemeClr val="lt2"/>
                              </a:solidFill>
                              <a:latin typeface="Quicksand"/>
                              <a:ea typeface="Quicksand"/>
                              <a:cs typeface="Quicksand"/>
                              <a:sym typeface="Quicksand"/>
                            </a:rPr>
                            <a:t>0.611</a:t>
                          </a:r>
                        </a:p>
                      </a:txBody>
                      <a:tcPr marL="91425" marR="91425" marT="91425" marB="91425" anchor="ctr">
                        <a:lnL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000">
                              <a:solidFill>
                                <a:schemeClr val="lt2"/>
                              </a:solidFill>
                              <a:latin typeface="Quicksand"/>
                              <a:ea typeface="Quicksand"/>
                              <a:cs typeface="Quicksand"/>
                              <a:sym typeface="Quicksand"/>
                            </a:rPr>
                            <a:t>0.615</a:t>
                          </a:r>
                        </a:p>
                      </a:txBody>
                      <a:tcPr marL="91425" marR="91425" marT="91425" marB="91425" anchor="ctr">
                        <a:lnL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000">
                              <a:solidFill>
                                <a:schemeClr val="lt2"/>
                              </a:solidFill>
                              <a:latin typeface="Quicksand"/>
                              <a:ea typeface="Quicksand"/>
                              <a:cs typeface="Quicksand"/>
                              <a:sym typeface="Quicksand"/>
                            </a:rPr>
                            <a:t>0.608</a:t>
                          </a:r>
                        </a:p>
                      </a:txBody>
                      <a:tcPr marL="91425" marR="91425" marT="91425" marB="91425" anchor="ctr">
                        <a:lnL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900">
                              <a:solidFill>
                                <a:schemeClr val="lt2"/>
                              </a:solidFill>
                              <a:latin typeface="Quicksand"/>
                              <a:ea typeface="Quicksand"/>
                              <a:cs typeface="Quicksand"/>
                              <a:sym typeface="Quicksand"/>
                            </a:rPr>
                            <a:t>0.623</a:t>
                          </a:r>
                        </a:p>
                      </a:txBody>
                      <a:tcPr marL="91425" marR="91425" marT="91425" marB="91425" anchor="ctr">
                        <a:lnL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220207">
                    <a:tc>
                      <a:txBody>
                        <a:bodyPr/>
                        <a:lstStyle/>
                        <a:p>
                          <a:pPr marL="0" lvl="0" indent="0" algn="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it-IT" sz="900" b="1" i="1" dirty="0" smtClean="0">
                                    <a:solidFill>
                                      <a:schemeClr val="lt2"/>
                                    </a:solidFill>
                                    <a:latin typeface="Cambria Math" panose="02040503050406030204" pitchFamily="18" charset="0"/>
                                    <a:ea typeface="Quicksand"/>
                                    <a:cs typeface="Quicksand"/>
                                    <a:sym typeface="Quicksand"/>
                                  </a:rPr>
                                  <m:t>𝑨</m:t>
                                </m:r>
                                <m:sSup>
                                  <m:sSupPr>
                                    <m:ctrlPr>
                                      <a:rPr lang="it-IT" sz="900" b="1" i="1" dirty="0" smtClean="0">
                                        <a:solidFill>
                                          <a:schemeClr val="lt2"/>
                                        </a:solidFill>
                                        <a:latin typeface="Cambria Math" panose="02040503050406030204" pitchFamily="18" charset="0"/>
                                        <a:ea typeface="Quicksand"/>
                                        <a:cs typeface="Quicksand"/>
                                        <a:sym typeface="Quicksand"/>
                                      </a:rPr>
                                    </m:ctrlPr>
                                  </m:sSupPr>
                                  <m:e>
                                    <m:r>
                                      <a:rPr lang="it-IT" sz="900" b="1" i="1" dirty="0" smtClean="0">
                                        <a:solidFill>
                                          <a:schemeClr val="lt2"/>
                                        </a:solidFill>
                                        <a:latin typeface="Cambria Math" panose="02040503050406030204" pitchFamily="18" charset="0"/>
                                        <a:ea typeface="Quicksand"/>
                                        <a:cs typeface="Quicksand"/>
                                        <a:sym typeface="Quicksand"/>
                                      </a:rPr>
                                      <m:t>𝑷</m:t>
                                    </m:r>
                                  </m:e>
                                  <m:sup>
                                    <m:r>
                                      <a:rPr lang="it-IT" sz="900" b="1" i="1" dirty="0" smtClean="0">
                                        <a:solidFill>
                                          <a:schemeClr val="lt2"/>
                                        </a:solidFill>
                                        <a:latin typeface="Cambria Math" panose="02040503050406030204" pitchFamily="18" charset="0"/>
                                        <a:ea typeface="Quicksand"/>
                                        <a:cs typeface="Quicksand"/>
                                        <a:sym typeface="Quicksand"/>
                                      </a:rPr>
                                      <m:t>𝟎</m:t>
                                    </m:r>
                                    <m:r>
                                      <a:rPr lang="it-IT" sz="900" b="1" i="1" dirty="0" smtClean="0">
                                        <a:solidFill>
                                          <a:schemeClr val="lt2"/>
                                        </a:solidFill>
                                        <a:latin typeface="Cambria Math" panose="02040503050406030204" pitchFamily="18" charset="0"/>
                                        <a:ea typeface="Quicksand"/>
                                        <a:cs typeface="Quicksand"/>
                                        <a:sym typeface="Quicksand"/>
                                      </a:rPr>
                                      <m:t>.</m:t>
                                    </m:r>
                                    <m:r>
                                      <a:rPr lang="it-IT" sz="900" b="1" i="1" dirty="0" smtClean="0">
                                        <a:solidFill>
                                          <a:schemeClr val="lt2"/>
                                        </a:solidFill>
                                        <a:latin typeface="Cambria Math" panose="02040503050406030204" pitchFamily="18" charset="0"/>
                                        <a:ea typeface="Quicksand"/>
                                        <a:cs typeface="Quicksand"/>
                                        <a:sym typeface="Quicksand"/>
                                      </a:rPr>
                                      <m:t>𝟓𝟓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it-IT" sz="900" b="1">
                            <a:solidFill>
                              <a:schemeClr val="lt2"/>
                            </a:solidFill>
                            <a:latin typeface="Quicksand"/>
                            <a:ea typeface="Quicksand"/>
                            <a:cs typeface="Quicksand"/>
                            <a:sym typeface="Quicksand"/>
                          </a:endParaRPr>
                        </a:p>
                      </a:txBody>
                      <a:tcPr marL="91425" marR="91425" marT="91425" marB="91425" anchor="ctr">
                        <a:lnL w="9525" cap="flat" cmpd="sng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1100"/>
                            <a:buFont typeface="Arial"/>
                            <a:buNone/>
                          </a:pPr>
                          <a:r>
                            <a:rPr lang="en" sz="900">
                              <a:solidFill>
                                <a:schemeClr val="lt2"/>
                              </a:solidFill>
                              <a:latin typeface="Quicksand"/>
                              <a:ea typeface="Quicksand"/>
                              <a:cs typeface="Quicksand"/>
                              <a:sym typeface="Quicksand"/>
                            </a:rPr>
                            <a:t>0.566</a:t>
                          </a:r>
                        </a:p>
                      </a:txBody>
                      <a:tcPr marL="91425" marR="91425" marT="91425" marB="91425" anchor="ctr"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900">
                              <a:solidFill>
                                <a:schemeClr val="lt2"/>
                              </a:solidFill>
                              <a:latin typeface="Quicksand"/>
                              <a:ea typeface="Quicksand"/>
                              <a:cs typeface="Quicksand"/>
                              <a:sym typeface="Quicksand"/>
                            </a:rPr>
                            <a:t>0.586</a:t>
                          </a:r>
                        </a:p>
                      </a:txBody>
                      <a:tcPr marL="91425" marR="91425" marT="91425" marB="91425" anchor="ctr">
                        <a:lnL w="9525" cap="flat" cmpd="sng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000">
                              <a:solidFill>
                                <a:schemeClr val="lt2"/>
                              </a:solidFill>
                              <a:latin typeface="Quicksand"/>
                              <a:ea typeface="Quicksand"/>
                              <a:cs typeface="Quicksand"/>
                              <a:sym typeface="Quicksand"/>
                            </a:rPr>
                            <a:t>0.590</a:t>
                          </a:r>
                        </a:p>
                      </a:txBody>
                      <a:tcPr marL="91425" marR="91425" marT="91425" marB="91425" anchor="ctr">
                        <a:lnL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000">
                              <a:solidFill>
                                <a:schemeClr val="lt2"/>
                              </a:solidFill>
                              <a:latin typeface="Quicksand"/>
                              <a:ea typeface="Quicksand"/>
                              <a:cs typeface="Quicksand"/>
                              <a:sym typeface="Quicksand"/>
                            </a:rPr>
                            <a:t>0.581</a:t>
                          </a:r>
                        </a:p>
                      </a:txBody>
                      <a:tcPr marL="91425" marR="91425" marT="91425" marB="91425" anchor="ctr">
                        <a:lnL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900">
                              <a:solidFill>
                                <a:schemeClr val="lt2"/>
                              </a:solidFill>
                              <a:latin typeface="Quicksand"/>
                              <a:ea typeface="Quicksand"/>
                              <a:cs typeface="Quicksand"/>
                              <a:sym typeface="Quicksand"/>
                            </a:rPr>
                            <a:t>0.602</a:t>
                          </a:r>
                        </a:p>
                      </a:txBody>
                      <a:tcPr marL="91425" marR="91425" marT="91425" marB="91425" anchor="ctr">
                        <a:lnL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220207">
                    <a:tc>
                      <a:txBody>
                        <a:bodyPr/>
                        <a:lstStyle/>
                        <a:p>
                          <a:pPr marL="0" lvl="0" indent="0" algn="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it-IT" sz="900" b="1" i="1" dirty="0" smtClean="0">
                                    <a:solidFill>
                                      <a:schemeClr val="lt2"/>
                                    </a:solidFill>
                                    <a:latin typeface="Cambria Math" panose="02040503050406030204" pitchFamily="18" charset="0"/>
                                    <a:ea typeface="Quicksand"/>
                                    <a:cs typeface="Quicksand"/>
                                    <a:sym typeface="Quicksand"/>
                                  </a:rPr>
                                  <m:t>𝑨</m:t>
                                </m:r>
                                <m:sSup>
                                  <m:sSupPr>
                                    <m:ctrlPr>
                                      <a:rPr lang="it-IT" sz="900" b="1" i="1" dirty="0" smtClean="0">
                                        <a:solidFill>
                                          <a:schemeClr val="lt2"/>
                                        </a:solidFill>
                                        <a:latin typeface="Cambria Math" panose="02040503050406030204" pitchFamily="18" charset="0"/>
                                        <a:ea typeface="Quicksand"/>
                                        <a:cs typeface="Quicksand"/>
                                        <a:sym typeface="Quicksand"/>
                                      </a:rPr>
                                    </m:ctrlPr>
                                  </m:sSupPr>
                                  <m:e>
                                    <m:r>
                                      <a:rPr lang="it-IT" sz="900" b="1" i="1" dirty="0" smtClean="0">
                                        <a:solidFill>
                                          <a:schemeClr val="lt2"/>
                                        </a:solidFill>
                                        <a:latin typeface="Cambria Math" panose="02040503050406030204" pitchFamily="18" charset="0"/>
                                        <a:ea typeface="Quicksand"/>
                                        <a:cs typeface="Quicksand"/>
                                        <a:sym typeface="Quicksand"/>
                                      </a:rPr>
                                      <m:t>𝑷</m:t>
                                    </m:r>
                                  </m:e>
                                  <m:sup>
                                    <m:r>
                                      <a:rPr lang="it-IT" sz="900" b="1" i="1" dirty="0" smtClean="0">
                                        <a:solidFill>
                                          <a:schemeClr val="lt2"/>
                                        </a:solidFill>
                                        <a:latin typeface="Cambria Math" panose="02040503050406030204" pitchFamily="18" charset="0"/>
                                        <a:ea typeface="Quicksand"/>
                                        <a:cs typeface="Quicksand"/>
                                        <a:sym typeface="Quicksand"/>
                                      </a:rPr>
                                      <m:t>𝟎</m:t>
                                    </m:r>
                                    <m:r>
                                      <a:rPr lang="it-IT" sz="900" b="1" i="1" dirty="0" smtClean="0">
                                        <a:solidFill>
                                          <a:schemeClr val="lt2"/>
                                        </a:solidFill>
                                        <a:latin typeface="Cambria Math" panose="02040503050406030204" pitchFamily="18" charset="0"/>
                                        <a:ea typeface="Quicksand"/>
                                        <a:cs typeface="Quicksand"/>
                                        <a:sym typeface="Quicksand"/>
                                      </a:rPr>
                                      <m:t>.</m:t>
                                    </m:r>
                                    <m:r>
                                      <a:rPr lang="it-IT" sz="900" b="1" i="1" dirty="0" smtClean="0">
                                        <a:solidFill>
                                          <a:schemeClr val="lt2"/>
                                        </a:solidFill>
                                        <a:latin typeface="Cambria Math" panose="02040503050406030204" pitchFamily="18" charset="0"/>
                                        <a:ea typeface="Quicksand"/>
                                        <a:cs typeface="Quicksand"/>
                                        <a:sym typeface="Quicksand"/>
                                      </a:rPr>
                                      <m:t>𝟔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it-IT" sz="900" b="1">
                            <a:solidFill>
                              <a:schemeClr val="lt2"/>
                            </a:solidFill>
                            <a:latin typeface="Quicksand"/>
                            <a:ea typeface="Quicksand"/>
                            <a:cs typeface="Quicksand"/>
                            <a:sym typeface="Quicksand"/>
                          </a:endParaRPr>
                        </a:p>
                      </a:txBody>
                      <a:tcPr marL="91425" marR="91425" marT="91425" marB="91425" anchor="ctr">
                        <a:lnL w="9525" cap="flat" cmpd="sng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1100"/>
                            <a:buFont typeface="Arial"/>
                            <a:buNone/>
                          </a:pPr>
                          <a:r>
                            <a:rPr lang="it-IT" sz="900">
                              <a:solidFill>
                                <a:schemeClr val="lt2"/>
                              </a:solidFill>
                              <a:latin typeface="Quicksand"/>
                              <a:ea typeface="Quicksand"/>
                              <a:cs typeface="Quicksand"/>
                              <a:sym typeface="Quicksand"/>
                            </a:rPr>
                            <a:t>0.534</a:t>
                          </a:r>
                        </a:p>
                      </a:txBody>
                      <a:tcPr marL="91425" marR="91425" marT="91425" marB="91425" anchor="ctr"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it-IT" sz="900">
                              <a:solidFill>
                                <a:schemeClr val="lt2"/>
                              </a:solidFill>
                              <a:latin typeface="Quicksand"/>
                              <a:ea typeface="Quicksand"/>
                              <a:cs typeface="Quicksand"/>
                              <a:sym typeface="Quicksand"/>
                            </a:rPr>
                            <a:t>0.549</a:t>
                          </a:r>
                        </a:p>
                      </a:txBody>
                      <a:tcPr marL="91425" marR="91425" marT="91425" marB="91425" anchor="ctr">
                        <a:lnL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it-IT" sz="1000">
                              <a:solidFill>
                                <a:schemeClr val="lt2"/>
                              </a:solidFill>
                              <a:latin typeface="Quicksand"/>
                              <a:ea typeface="Quicksand"/>
                              <a:cs typeface="Quicksand"/>
                              <a:sym typeface="Quicksand"/>
                            </a:rPr>
                            <a:t>0.546</a:t>
                          </a:r>
                        </a:p>
                      </a:txBody>
                      <a:tcPr marL="91425" marR="91425" marT="91425" marB="91425" anchor="ctr">
                        <a:lnL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it-IT" sz="1000">
                              <a:solidFill>
                                <a:schemeClr val="lt2"/>
                              </a:solidFill>
                              <a:latin typeface="Quicksand"/>
                              <a:ea typeface="Quicksand"/>
                              <a:cs typeface="Quicksand"/>
                              <a:sym typeface="Quicksand"/>
                            </a:rPr>
                            <a:t>0.544</a:t>
                          </a:r>
                        </a:p>
                      </a:txBody>
                      <a:tcPr marL="91425" marR="91425" marT="91425" marB="91425" anchor="ctr">
                        <a:lnL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it-IT" sz="900">
                              <a:solidFill>
                                <a:schemeClr val="lt2"/>
                              </a:solidFill>
                              <a:latin typeface="Quicksand"/>
                              <a:ea typeface="Quicksand"/>
                              <a:cs typeface="Quicksand"/>
                              <a:sym typeface="Quicksand"/>
                            </a:rPr>
                            <a:t>0.567</a:t>
                          </a:r>
                        </a:p>
                      </a:txBody>
                      <a:tcPr marL="91425" marR="91425" marT="91425" marB="91425" anchor="ctr">
                        <a:lnL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9652215"/>
                      </a:ext>
                    </a:extLst>
                  </a:tr>
                  <a:tr h="220207">
                    <a:tc>
                      <a:txBody>
                        <a:bodyPr/>
                        <a:lstStyle/>
                        <a:p>
                          <a:pPr marL="0" lvl="0" indent="0" algn="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it-IT" sz="900" b="1" i="1" dirty="0" smtClean="0">
                                    <a:solidFill>
                                      <a:schemeClr val="lt2"/>
                                    </a:solidFill>
                                    <a:latin typeface="Cambria Math" panose="02040503050406030204" pitchFamily="18" charset="0"/>
                                    <a:ea typeface="Quicksand"/>
                                    <a:cs typeface="Quicksand"/>
                                    <a:sym typeface="Quicksand"/>
                                  </a:rPr>
                                  <m:t>𝑨</m:t>
                                </m:r>
                                <m:sSup>
                                  <m:sSupPr>
                                    <m:ctrlPr>
                                      <a:rPr lang="it-IT" sz="900" b="1" i="1" dirty="0" smtClean="0">
                                        <a:solidFill>
                                          <a:schemeClr val="lt2"/>
                                        </a:solidFill>
                                        <a:latin typeface="Cambria Math" panose="02040503050406030204" pitchFamily="18" charset="0"/>
                                        <a:ea typeface="Quicksand"/>
                                        <a:cs typeface="Quicksand"/>
                                        <a:sym typeface="Quicksand"/>
                                      </a:rPr>
                                    </m:ctrlPr>
                                  </m:sSupPr>
                                  <m:e>
                                    <m:r>
                                      <a:rPr lang="it-IT" sz="900" b="1" i="1" dirty="0" smtClean="0">
                                        <a:solidFill>
                                          <a:schemeClr val="lt2"/>
                                        </a:solidFill>
                                        <a:latin typeface="Cambria Math" panose="02040503050406030204" pitchFamily="18" charset="0"/>
                                        <a:ea typeface="Quicksand"/>
                                        <a:cs typeface="Quicksand"/>
                                        <a:sym typeface="Quicksand"/>
                                      </a:rPr>
                                      <m:t>𝑷</m:t>
                                    </m:r>
                                  </m:e>
                                  <m:sup>
                                    <m:r>
                                      <a:rPr lang="it-IT" sz="900" b="1" i="1" dirty="0" smtClean="0">
                                        <a:solidFill>
                                          <a:schemeClr val="lt2"/>
                                        </a:solidFill>
                                        <a:latin typeface="Cambria Math" panose="02040503050406030204" pitchFamily="18" charset="0"/>
                                        <a:ea typeface="Quicksand"/>
                                        <a:cs typeface="Quicksand"/>
                                        <a:sym typeface="Quicksand"/>
                                      </a:rPr>
                                      <m:t>𝟎</m:t>
                                    </m:r>
                                    <m:r>
                                      <a:rPr lang="it-IT" sz="900" b="1" i="1" dirty="0" smtClean="0">
                                        <a:solidFill>
                                          <a:schemeClr val="lt2"/>
                                        </a:solidFill>
                                        <a:latin typeface="Cambria Math" panose="02040503050406030204" pitchFamily="18" charset="0"/>
                                        <a:ea typeface="Quicksand"/>
                                        <a:cs typeface="Quicksand"/>
                                        <a:sym typeface="Quicksand"/>
                                      </a:rPr>
                                      <m:t>.</m:t>
                                    </m:r>
                                    <m:r>
                                      <a:rPr lang="it-IT" sz="900" b="1" i="1" dirty="0" smtClean="0">
                                        <a:solidFill>
                                          <a:schemeClr val="lt2"/>
                                        </a:solidFill>
                                        <a:latin typeface="Cambria Math" panose="02040503050406030204" pitchFamily="18" charset="0"/>
                                        <a:ea typeface="Quicksand"/>
                                        <a:cs typeface="Quicksand"/>
                                        <a:sym typeface="Quicksand"/>
                                      </a:rPr>
                                      <m:t>𝟔𝟓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it-IT" sz="900" b="1">
                            <a:solidFill>
                              <a:schemeClr val="lt2"/>
                            </a:solidFill>
                            <a:latin typeface="Quicksand"/>
                            <a:ea typeface="Quicksand"/>
                            <a:cs typeface="Quicksand"/>
                            <a:sym typeface="Quicksand"/>
                          </a:endParaRPr>
                        </a:p>
                      </a:txBody>
                      <a:tcPr marL="91425" marR="91425" marT="91425" marB="91425" anchor="ctr">
                        <a:lnL w="9525" cap="flat" cmpd="sng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1100"/>
                            <a:buFont typeface="Arial"/>
                            <a:buNone/>
                          </a:pPr>
                          <a:r>
                            <a:rPr lang="it-IT" sz="900">
                              <a:solidFill>
                                <a:schemeClr val="lt2"/>
                              </a:solidFill>
                              <a:latin typeface="Quicksand"/>
                              <a:ea typeface="Quicksand"/>
                              <a:cs typeface="Quicksand"/>
                              <a:sym typeface="Quicksand"/>
                            </a:rPr>
                            <a:t>0.487</a:t>
                          </a:r>
                        </a:p>
                      </a:txBody>
                      <a:tcPr marL="91425" marR="91425" marT="91425" marB="91425" anchor="ctr"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it-IT" sz="900">
                              <a:solidFill>
                                <a:schemeClr val="lt2"/>
                              </a:solidFill>
                              <a:latin typeface="Quicksand"/>
                              <a:ea typeface="Quicksand"/>
                              <a:cs typeface="Quicksand"/>
                              <a:sym typeface="Quicksand"/>
                            </a:rPr>
                            <a:t>0.500</a:t>
                          </a:r>
                        </a:p>
                      </a:txBody>
                      <a:tcPr marL="91425" marR="91425" marT="91425" marB="91425" anchor="ctr">
                        <a:lnL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it-IT" sz="1000">
                              <a:solidFill>
                                <a:schemeClr val="lt2"/>
                              </a:solidFill>
                              <a:latin typeface="Quicksand"/>
                              <a:ea typeface="Quicksand"/>
                              <a:cs typeface="Quicksand"/>
                              <a:sym typeface="Quicksand"/>
                            </a:rPr>
                            <a:t>0.488</a:t>
                          </a:r>
                        </a:p>
                      </a:txBody>
                      <a:tcPr marL="91425" marR="91425" marT="91425" marB="91425" anchor="ctr">
                        <a:lnL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it-IT" sz="1000">
                              <a:solidFill>
                                <a:schemeClr val="lt2"/>
                              </a:solidFill>
                              <a:latin typeface="Quicksand"/>
                              <a:ea typeface="Quicksand"/>
                              <a:cs typeface="Quicksand"/>
                              <a:sym typeface="Quicksand"/>
                            </a:rPr>
                            <a:t>0.496</a:t>
                          </a:r>
                        </a:p>
                      </a:txBody>
                      <a:tcPr marL="91425" marR="91425" marT="91425" marB="91425" anchor="ctr">
                        <a:lnL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it-IT" sz="900">
                              <a:solidFill>
                                <a:schemeClr val="lt2"/>
                              </a:solidFill>
                              <a:latin typeface="Quicksand"/>
                              <a:ea typeface="Quicksand"/>
                              <a:cs typeface="Quicksand"/>
                              <a:sym typeface="Quicksand"/>
                            </a:rPr>
                            <a:t>0.508</a:t>
                          </a:r>
                        </a:p>
                      </a:txBody>
                      <a:tcPr marL="91425" marR="91425" marT="91425" marB="91425" anchor="ctr">
                        <a:lnL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40067071"/>
                      </a:ext>
                    </a:extLst>
                  </a:tr>
                  <a:tr h="220207">
                    <a:tc>
                      <a:txBody>
                        <a:bodyPr/>
                        <a:lstStyle/>
                        <a:p>
                          <a:pPr marL="0" lvl="0" indent="0" algn="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it-IT" sz="900" b="1" i="1" dirty="0" smtClean="0">
                                    <a:solidFill>
                                      <a:schemeClr val="lt2"/>
                                    </a:solidFill>
                                    <a:latin typeface="Cambria Math" panose="02040503050406030204" pitchFamily="18" charset="0"/>
                                    <a:ea typeface="Quicksand"/>
                                    <a:cs typeface="Quicksand"/>
                                    <a:sym typeface="Quicksand"/>
                                  </a:rPr>
                                  <m:t>𝑨</m:t>
                                </m:r>
                                <m:sSup>
                                  <m:sSupPr>
                                    <m:ctrlPr>
                                      <a:rPr lang="it-IT" sz="900" b="1" i="1" dirty="0" smtClean="0">
                                        <a:solidFill>
                                          <a:schemeClr val="lt2"/>
                                        </a:solidFill>
                                        <a:latin typeface="Cambria Math" panose="02040503050406030204" pitchFamily="18" charset="0"/>
                                        <a:ea typeface="Quicksand"/>
                                        <a:cs typeface="Quicksand"/>
                                        <a:sym typeface="Quicksand"/>
                                      </a:rPr>
                                    </m:ctrlPr>
                                  </m:sSupPr>
                                  <m:e>
                                    <m:r>
                                      <a:rPr lang="it-IT" sz="900" b="1" i="1" dirty="0" smtClean="0">
                                        <a:solidFill>
                                          <a:schemeClr val="lt2"/>
                                        </a:solidFill>
                                        <a:latin typeface="Cambria Math" panose="02040503050406030204" pitchFamily="18" charset="0"/>
                                        <a:ea typeface="Quicksand"/>
                                        <a:cs typeface="Quicksand"/>
                                        <a:sym typeface="Quicksand"/>
                                      </a:rPr>
                                      <m:t>𝑷</m:t>
                                    </m:r>
                                  </m:e>
                                  <m:sup>
                                    <m:r>
                                      <a:rPr lang="it-IT" sz="900" b="1" i="1" dirty="0" smtClean="0">
                                        <a:solidFill>
                                          <a:schemeClr val="lt2"/>
                                        </a:solidFill>
                                        <a:latin typeface="Cambria Math" panose="02040503050406030204" pitchFamily="18" charset="0"/>
                                        <a:ea typeface="Quicksand"/>
                                        <a:cs typeface="Quicksand"/>
                                        <a:sym typeface="Quicksand"/>
                                      </a:rPr>
                                      <m:t>𝟎</m:t>
                                    </m:r>
                                    <m:r>
                                      <a:rPr lang="it-IT" sz="900" b="1" i="1" dirty="0" smtClean="0">
                                        <a:solidFill>
                                          <a:schemeClr val="lt2"/>
                                        </a:solidFill>
                                        <a:latin typeface="Cambria Math" panose="02040503050406030204" pitchFamily="18" charset="0"/>
                                        <a:ea typeface="Quicksand"/>
                                        <a:cs typeface="Quicksand"/>
                                        <a:sym typeface="Quicksand"/>
                                      </a:rPr>
                                      <m:t>.</m:t>
                                    </m:r>
                                    <m:r>
                                      <a:rPr lang="it-IT" sz="900" b="1" i="1" dirty="0" smtClean="0">
                                        <a:solidFill>
                                          <a:schemeClr val="lt2"/>
                                        </a:solidFill>
                                        <a:latin typeface="Cambria Math" panose="02040503050406030204" pitchFamily="18" charset="0"/>
                                        <a:ea typeface="Quicksand"/>
                                        <a:cs typeface="Quicksand"/>
                                        <a:sym typeface="Quicksand"/>
                                      </a:rPr>
                                      <m:t>𝟕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it-IT" sz="900" b="1">
                            <a:solidFill>
                              <a:schemeClr val="lt2"/>
                            </a:solidFill>
                            <a:latin typeface="Quicksand"/>
                            <a:ea typeface="Quicksand"/>
                            <a:cs typeface="Quicksand"/>
                            <a:sym typeface="Quicksand"/>
                          </a:endParaRPr>
                        </a:p>
                      </a:txBody>
                      <a:tcPr marL="91425" marR="91425" marT="91425" marB="91425" anchor="ctr">
                        <a:lnL w="9525" cap="flat" cmpd="sng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1100"/>
                            <a:buFont typeface="Arial"/>
                            <a:buNone/>
                          </a:pPr>
                          <a:r>
                            <a:rPr lang="it-IT" sz="900">
                              <a:solidFill>
                                <a:schemeClr val="lt2"/>
                              </a:solidFill>
                              <a:latin typeface="Quicksand"/>
                              <a:ea typeface="Quicksand"/>
                              <a:cs typeface="Quicksand"/>
                              <a:sym typeface="Quicksand"/>
                            </a:rPr>
                            <a:t>0.430</a:t>
                          </a:r>
                        </a:p>
                      </a:txBody>
                      <a:tcPr marL="91425" marR="91425" marT="91425" marB="91425" anchor="ctr"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it-IT" sz="900">
                              <a:solidFill>
                                <a:schemeClr val="lt2"/>
                              </a:solidFill>
                              <a:latin typeface="Quicksand"/>
                              <a:ea typeface="Quicksand"/>
                              <a:cs typeface="Quicksand"/>
                              <a:sym typeface="Quicksand"/>
                            </a:rPr>
                            <a:t>0.437</a:t>
                          </a:r>
                        </a:p>
                      </a:txBody>
                      <a:tcPr marL="91425" marR="91425" marT="91425" marB="91425" anchor="ctr">
                        <a:lnL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it-IT" sz="1000">
                              <a:solidFill>
                                <a:schemeClr val="lt2"/>
                              </a:solidFill>
                              <a:latin typeface="Quicksand"/>
                              <a:ea typeface="Quicksand"/>
                              <a:cs typeface="Quicksand"/>
                              <a:sym typeface="Quicksand"/>
                            </a:rPr>
                            <a:t>0.416</a:t>
                          </a:r>
                        </a:p>
                      </a:txBody>
                      <a:tcPr marL="91425" marR="91425" marT="91425" marB="91425" anchor="ctr">
                        <a:lnL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it-IT" sz="1000">
                              <a:solidFill>
                                <a:schemeClr val="lt2"/>
                              </a:solidFill>
                              <a:latin typeface="Quicksand"/>
                              <a:ea typeface="Quicksand"/>
                              <a:cs typeface="Quicksand"/>
                              <a:sym typeface="Quicksand"/>
                            </a:rPr>
                            <a:t>0.434</a:t>
                          </a:r>
                        </a:p>
                      </a:txBody>
                      <a:tcPr marL="91425" marR="91425" marT="91425" marB="91425" anchor="ctr">
                        <a:lnL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it-IT" sz="900">
                              <a:solidFill>
                                <a:schemeClr val="lt2"/>
                              </a:solidFill>
                              <a:latin typeface="Quicksand"/>
                              <a:ea typeface="Quicksand"/>
                              <a:cs typeface="Quicksand"/>
                              <a:sym typeface="Quicksand"/>
                            </a:rPr>
                            <a:t>0.444</a:t>
                          </a:r>
                        </a:p>
                      </a:txBody>
                      <a:tcPr marL="91425" marR="91425" marT="91425" marB="91425" anchor="ctr">
                        <a:lnL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958853270"/>
                      </a:ext>
                    </a:extLst>
                  </a:tr>
                  <a:tr h="220207">
                    <a:tc>
                      <a:txBody>
                        <a:bodyPr/>
                        <a:lstStyle/>
                        <a:p>
                          <a:pPr marL="0" lvl="0" indent="0" algn="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it-IT" sz="900" b="1" i="1" dirty="0" smtClean="0">
                                    <a:solidFill>
                                      <a:schemeClr val="lt2"/>
                                    </a:solidFill>
                                    <a:latin typeface="Cambria Math" panose="02040503050406030204" pitchFamily="18" charset="0"/>
                                    <a:ea typeface="Quicksand"/>
                                    <a:cs typeface="Quicksand"/>
                                    <a:sym typeface="Quicksand"/>
                                  </a:rPr>
                                  <m:t>𝑨</m:t>
                                </m:r>
                                <m:sSup>
                                  <m:sSupPr>
                                    <m:ctrlPr>
                                      <a:rPr lang="it-IT" sz="900" b="1" i="1" dirty="0" smtClean="0">
                                        <a:solidFill>
                                          <a:schemeClr val="lt2"/>
                                        </a:solidFill>
                                        <a:latin typeface="Cambria Math" panose="02040503050406030204" pitchFamily="18" charset="0"/>
                                        <a:ea typeface="Quicksand"/>
                                        <a:cs typeface="Quicksand"/>
                                        <a:sym typeface="Quicksand"/>
                                      </a:rPr>
                                    </m:ctrlPr>
                                  </m:sSupPr>
                                  <m:e>
                                    <m:r>
                                      <a:rPr lang="it-IT" sz="900" b="1" i="1" dirty="0" smtClean="0">
                                        <a:solidFill>
                                          <a:schemeClr val="lt2"/>
                                        </a:solidFill>
                                        <a:latin typeface="Cambria Math" panose="02040503050406030204" pitchFamily="18" charset="0"/>
                                        <a:ea typeface="Quicksand"/>
                                        <a:cs typeface="Quicksand"/>
                                        <a:sym typeface="Quicksand"/>
                                      </a:rPr>
                                      <m:t>𝑷</m:t>
                                    </m:r>
                                  </m:e>
                                  <m:sup>
                                    <m:r>
                                      <a:rPr lang="it-IT" sz="900" b="1" i="1" dirty="0" smtClean="0">
                                        <a:solidFill>
                                          <a:schemeClr val="lt2"/>
                                        </a:solidFill>
                                        <a:latin typeface="Cambria Math" panose="02040503050406030204" pitchFamily="18" charset="0"/>
                                        <a:ea typeface="Quicksand"/>
                                        <a:cs typeface="Quicksand"/>
                                        <a:sym typeface="Quicksand"/>
                                      </a:rPr>
                                      <m:t>𝟎</m:t>
                                    </m:r>
                                    <m:r>
                                      <a:rPr lang="it-IT" sz="900" b="1" i="1" dirty="0" smtClean="0">
                                        <a:solidFill>
                                          <a:schemeClr val="lt2"/>
                                        </a:solidFill>
                                        <a:latin typeface="Cambria Math" panose="02040503050406030204" pitchFamily="18" charset="0"/>
                                        <a:ea typeface="Quicksand"/>
                                        <a:cs typeface="Quicksand"/>
                                        <a:sym typeface="Quicksand"/>
                                      </a:rPr>
                                      <m:t>.</m:t>
                                    </m:r>
                                    <m:r>
                                      <a:rPr lang="it-IT" sz="900" b="1" i="1" dirty="0" smtClean="0">
                                        <a:solidFill>
                                          <a:schemeClr val="lt2"/>
                                        </a:solidFill>
                                        <a:latin typeface="Cambria Math" panose="02040503050406030204" pitchFamily="18" charset="0"/>
                                        <a:ea typeface="Quicksand"/>
                                        <a:cs typeface="Quicksand"/>
                                        <a:sym typeface="Quicksand"/>
                                      </a:rPr>
                                      <m:t>𝟕𝟓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it-IT" sz="900" b="1">
                            <a:solidFill>
                              <a:schemeClr val="lt2"/>
                            </a:solidFill>
                            <a:latin typeface="Quicksand"/>
                            <a:ea typeface="Quicksand"/>
                            <a:cs typeface="Quicksand"/>
                            <a:sym typeface="Quicksand"/>
                          </a:endParaRPr>
                        </a:p>
                      </a:txBody>
                      <a:tcPr marL="91425" marR="91425" marT="91425" marB="91425" anchor="ctr">
                        <a:lnL w="9525" cap="flat" cmpd="sng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1100"/>
                            <a:buFont typeface="Arial"/>
                            <a:buNone/>
                          </a:pPr>
                          <a:r>
                            <a:rPr lang="it-IT" sz="900">
                              <a:solidFill>
                                <a:schemeClr val="lt2"/>
                              </a:solidFill>
                              <a:latin typeface="Quicksand"/>
                              <a:ea typeface="Quicksand"/>
                              <a:cs typeface="Quicksand"/>
                              <a:sym typeface="Quicksand"/>
                            </a:rPr>
                            <a:t>0.352</a:t>
                          </a:r>
                        </a:p>
                      </a:txBody>
                      <a:tcPr marL="91425" marR="91425" marT="91425" marB="91425" anchor="ctr"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it-IT" sz="900">
                              <a:solidFill>
                                <a:schemeClr val="lt2"/>
                              </a:solidFill>
                              <a:latin typeface="Quicksand"/>
                              <a:ea typeface="Quicksand"/>
                              <a:cs typeface="Quicksand"/>
                              <a:sym typeface="Quicksand"/>
                            </a:rPr>
                            <a:t>0.360</a:t>
                          </a:r>
                        </a:p>
                      </a:txBody>
                      <a:tcPr marL="91425" marR="91425" marT="91425" marB="91425" anchor="ctr">
                        <a:lnL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it-IT" sz="1000">
                              <a:solidFill>
                                <a:schemeClr val="lt2"/>
                              </a:solidFill>
                              <a:latin typeface="Quicksand"/>
                              <a:ea typeface="Quicksand"/>
                              <a:cs typeface="Quicksand"/>
                              <a:sym typeface="Quicksand"/>
                            </a:rPr>
                            <a:t>0.338</a:t>
                          </a:r>
                        </a:p>
                      </a:txBody>
                      <a:tcPr marL="91425" marR="91425" marT="91425" marB="91425" anchor="ctr">
                        <a:lnL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it-IT" sz="1000">
                              <a:solidFill>
                                <a:schemeClr val="lt2"/>
                              </a:solidFill>
                              <a:latin typeface="Quicksand"/>
                              <a:ea typeface="Quicksand"/>
                              <a:cs typeface="Quicksand"/>
                              <a:sym typeface="Quicksand"/>
                            </a:rPr>
                            <a:t>0.360</a:t>
                          </a:r>
                        </a:p>
                      </a:txBody>
                      <a:tcPr marL="91425" marR="91425" marT="91425" marB="91425" anchor="ctr">
                        <a:lnL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it-IT" sz="900">
                              <a:solidFill>
                                <a:schemeClr val="lt2"/>
                              </a:solidFill>
                              <a:latin typeface="Quicksand"/>
                              <a:ea typeface="Quicksand"/>
                              <a:cs typeface="Quicksand"/>
                              <a:sym typeface="Quicksand"/>
                            </a:rPr>
                            <a:t>0.362</a:t>
                          </a:r>
                        </a:p>
                      </a:txBody>
                      <a:tcPr marL="91425" marR="91425" marT="91425" marB="91425" anchor="ctr">
                        <a:lnL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9581628"/>
                      </a:ext>
                    </a:extLst>
                  </a:tr>
                  <a:tr h="220207">
                    <a:tc>
                      <a:txBody>
                        <a:bodyPr/>
                        <a:lstStyle/>
                        <a:p>
                          <a:pPr marL="0" lvl="0" indent="0" algn="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it-IT" sz="900" b="1" i="1" dirty="0" smtClean="0">
                                    <a:solidFill>
                                      <a:schemeClr val="lt2"/>
                                    </a:solidFill>
                                    <a:latin typeface="Cambria Math" panose="02040503050406030204" pitchFamily="18" charset="0"/>
                                    <a:ea typeface="Quicksand"/>
                                    <a:cs typeface="Quicksand"/>
                                    <a:sym typeface="Quicksand"/>
                                  </a:rPr>
                                  <m:t>𝑨</m:t>
                                </m:r>
                                <m:sSup>
                                  <m:sSupPr>
                                    <m:ctrlPr>
                                      <a:rPr lang="it-IT" sz="900" b="1" i="1" dirty="0" smtClean="0">
                                        <a:solidFill>
                                          <a:schemeClr val="lt2"/>
                                        </a:solidFill>
                                        <a:latin typeface="Cambria Math" panose="02040503050406030204" pitchFamily="18" charset="0"/>
                                        <a:ea typeface="Quicksand"/>
                                        <a:cs typeface="Quicksand"/>
                                        <a:sym typeface="Quicksand"/>
                                      </a:rPr>
                                    </m:ctrlPr>
                                  </m:sSupPr>
                                  <m:e>
                                    <m:r>
                                      <a:rPr lang="it-IT" sz="900" b="1" i="1" dirty="0" smtClean="0">
                                        <a:solidFill>
                                          <a:schemeClr val="lt2"/>
                                        </a:solidFill>
                                        <a:latin typeface="Cambria Math" panose="02040503050406030204" pitchFamily="18" charset="0"/>
                                        <a:ea typeface="Quicksand"/>
                                        <a:cs typeface="Quicksand"/>
                                        <a:sym typeface="Quicksand"/>
                                      </a:rPr>
                                      <m:t>𝑷</m:t>
                                    </m:r>
                                  </m:e>
                                  <m:sup>
                                    <m:r>
                                      <a:rPr lang="it-IT" sz="900" b="1" i="1" dirty="0" smtClean="0">
                                        <a:solidFill>
                                          <a:schemeClr val="lt2"/>
                                        </a:solidFill>
                                        <a:latin typeface="Cambria Math" panose="02040503050406030204" pitchFamily="18" charset="0"/>
                                        <a:ea typeface="Quicksand"/>
                                        <a:cs typeface="Quicksand"/>
                                        <a:sym typeface="Quicksand"/>
                                      </a:rPr>
                                      <m:t>𝟎</m:t>
                                    </m:r>
                                    <m:r>
                                      <a:rPr lang="it-IT" sz="900" b="1" i="1" dirty="0" smtClean="0">
                                        <a:solidFill>
                                          <a:schemeClr val="lt2"/>
                                        </a:solidFill>
                                        <a:latin typeface="Cambria Math" panose="02040503050406030204" pitchFamily="18" charset="0"/>
                                        <a:ea typeface="Quicksand"/>
                                        <a:cs typeface="Quicksand"/>
                                        <a:sym typeface="Quicksand"/>
                                      </a:rPr>
                                      <m:t>.</m:t>
                                    </m:r>
                                    <m:r>
                                      <a:rPr lang="it-IT" sz="900" b="1" i="1" dirty="0" smtClean="0">
                                        <a:solidFill>
                                          <a:schemeClr val="lt2"/>
                                        </a:solidFill>
                                        <a:latin typeface="Cambria Math" panose="02040503050406030204" pitchFamily="18" charset="0"/>
                                        <a:ea typeface="Quicksand"/>
                                        <a:cs typeface="Quicksand"/>
                                        <a:sym typeface="Quicksand"/>
                                      </a:rPr>
                                      <m:t>𝟖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it-IT" sz="900" b="1">
                            <a:solidFill>
                              <a:schemeClr val="lt2"/>
                            </a:solidFill>
                            <a:latin typeface="Quicksand"/>
                            <a:ea typeface="Quicksand"/>
                            <a:cs typeface="Quicksand"/>
                            <a:sym typeface="Quicksand"/>
                          </a:endParaRPr>
                        </a:p>
                      </a:txBody>
                      <a:tcPr marL="91425" marR="91425" marT="91425" marB="91425" anchor="ctr">
                        <a:lnL w="9525" cap="flat" cmpd="sng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1100"/>
                            <a:buFont typeface="Arial"/>
                            <a:buNone/>
                          </a:pPr>
                          <a:r>
                            <a:rPr lang="it-IT" sz="900">
                              <a:solidFill>
                                <a:schemeClr val="lt2"/>
                              </a:solidFill>
                              <a:latin typeface="Quicksand"/>
                              <a:ea typeface="Quicksand"/>
                              <a:cs typeface="Quicksand"/>
                              <a:sym typeface="Quicksand"/>
                            </a:rPr>
                            <a:t>0.274</a:t>
                          </a:r>
                        </a:p>
                      </a:txBody>
                      <a:tcPr marL="91425" marR="91425" marT="91425" marB="91425" anchor="ctr"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it-IT" sz="900">
                              <a:solidFill>
                                <a:schemeClr val="lt2"/>
                              </a:solidFill>
                              <a:latin typeface="Quicksand"/>
                              <a:ea typeface="Quicksand"/>
                              <a:cs typeface="Quicksand"/>
                              <a:sym typeface="Quicksand"/>
                            </a:rPr>
                            <a:t>0.270</a:t>
                          </a:r>
                        </a:p>
                      </a:txBody>
                      <a:tcPr marL="91425" marR="91425" marT="91425" marB="91425" anchor="ctr">
                        <a:lnL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it-IT" sz="1000">
                              <a:solidFill>
                                <a:schemeClr val="lt2"/>
                              </a:solidFill>
                              <a:latin typeface="Quicksand"/>
                              <a:ea typeface="Quicksand"/>
                              <a:cs typeface="Quicksand"/>
                              <a:sym typeface="Quicksand"/>
                            </a:rPr>
                            <a:t>0.250</a:t>
                          </a:r>
                        </a:p>
                      </a:txBody>
                      <a:tcPr marL="91425" marR="91425" marT="91425" marB="91425" anchor="ctr">
                        <a:lnL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it-IT" sz="1000">
                              <a:solidFill>
                                <a:schemeClr val="lt2"/>
                              </a:solidFill>
                              <a:latin typeface="Quicksand"/>
                              <a:ea typeface="Quicksand"/>
                              <a:cs typeface="Quicksand"/>
                              <a:sym typeface="Quicksand"/>
                            </a:rPr>
                            <a:t>0.280</a:t>
                          </a:r>
                        </a:p>
                      </a:txBody>
                      <a:tcPr marL="91425" marR="91425" marT="91425" marB="91425" anchor="ctr">
                        <a:lnL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it-IT" sz="900">
                              <a:solidFill>
                                <a:schemeClr val="lt2"/>
                              </a:solidFill>
                              <a:latin typeface="Quicksand"/>
                              <a:ea typeface="Quicksand"/>
                              <a:cs typeface="Quicksand"/>
                              <a:sym typeface="Quicksand"/>
                            </a:rPr>
                            <a:t>0.275</a:t>
                          </a:r>
                        </a:p>
                      </a:txBody>
                      <a:tcPr marL="91425" marR="91425" marT="91425" marB="91425" anchor="ctr">
                        <a:lnL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58391634"/>
                      </a:ext>
                    </a:extLst>
                  </a:tr>
                  <a:tr h="220207">
                    <a:tc>
                      <a:txBody>
                        <a:bodyPr/>
                        <a:lstStyle/>
                        <a:p>
                          <a:pPr marL="0" lvl="0" indent="0" algn="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it-IT" sz="900" b="1" i="1" dirty="0" smtClean="0">
                                    <a:solidFill>
                                      <a:schemeClr val="lt2"/>
                                    </a:solidFill>
                                    <a:latin typeface="Cambria Math" panose="02040503050406030204" pitchFamily="18" charset="0"/>
                                    <a:ea typeface="Quicksand"/>
                                    <a:cs typeface="Quicksand"/>
                                    <a:sym typeface="Quicksand"/>
                                  </a:rPr>
                                  <m:t>𝑨</m:t>
                                </m:r>
                                <m:sSup>
                                  <m:sSupPr>
                                    <m:ctrlPr>
                                      <a:rPr lang="it-IT" sz="900" b="1" i="1" dirty="0" smtClean="0">
                                        <a:solidFill>
                                          <a:schemeClr val="lt2"/>
                                        </a:solidFill>
                                        <a:latin typeface="Cambria Math" panose="02040503050406030204" pitchFamily="18" charset="0"/>
                                        <a:ea typeface="Quicksand"/>
                                        <a:cs typeface="Quicksand"/>
                                        <a:sym typeface="Quicksand"/>
                                      </a:rPr>
                                    </m:ctrlPr>
                                  </m:sSupPr>
                                  <m:e>
                                    <m:r>
                                      <a:rPr lang="it-IT" sz="900" b="1" i="1" dirty="0" smtClean="0">
                                        <a:solidFill>
                                          <a:schemeClr val="lt2"/>
                                        </a:solidFill>
                                        <a:latin typeface="Cambria Math" panose="02040503050406030204" pitchFamily="18" charset="0"/>
                                        <a:ea typeface="Quicksand"/>
                                        <a:cs typeface="Quicksand"/>
                                        <a:sym typeface="Quicksand"/>
                                      </a:rPr>
                                      <m:t>𝑷</m:t>
                                    </m:r>
                                  </m:e>
                                  <m:sup>
                                    <m:r>
                                      <a:rPr lang="it-IT" sz="900" b="1" i="1" dirty="0" smtClean="0">
                                        <a:solidFill>
                                          <a:schemeClr val="lt2"/>
                                        </a:solidFill>
                                        <a:latin typeface="Cambria Math" panose="02040503050406030204" pitchFamily="18" charset="0"/>
                                        <a:ea typeface="Quicksand"/>
                                        <a:cs typeface="Quicksand"/>
                                        <a:sym typeface="Quicksand"/>
                                      </a:rPr>
                                      <m:t>𝟎</m:t>
                                    </m:r>
                                    <m:r>
                                      <a:rPr lang="it-IT" sz="900" b="1" i="1" dirty="0" smtClean="0">
                                        <a:solidFill>
                                          <a:schemeClr val="lt2"/>
                                        </a:solidFill>
                                        <a:latin typeface="Cambria Math" panose="02040503050406030204" pitchFamily="18" charset="0"/>
                                        <a:ea typeface="Quicksand"/>
                                        <a:cs typeface="Quicksand"/>
                                        <a:sym typeface="Quicksand"/>
                                      </a:rPr>
                                      <m:t>.</m:t>
                                    </m:r>
                                    <m:r>
                                      <a:rPr lang="it-IT" sz="900" b="1" i="1" dirty="0" smtClean="0">
                                        <a:solidFill>
                                          <a:schemeClr val="lt2"/>
                                        </a:solidFill>
                                        <a:latin typeface="Cambria Math" panose="02040503050406030204" pitchFamily="18" charset="0"/>
                                        <a:ea typeface="Quicksand"/>
                                        <a:cs typeface="Quicksand"/>
                                        <a:sym typeface="Quicksand"/>
                                      </a:rPr>
                                      <m:t>𝟖𝟓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it-IT" sz="900" b="1">
                            <a:solidFill>
                              <a:schemeClr val="lt2"/>
                            </a:solidFill>
                            <a:latin typeface="Quicksand"/>
                            <a:ea typeface="Quicksand"/>
                            <a:cs typeface="Quicksand"/>
                            <a:sym typeface="Quicksand"/>
                          </a:endParaRPr>
                        </a:p>
                      </a:txBody>
                      <a:tcPr marL="91425" marR="91425" marT="91425" marB="91425" anchor="ctr">
                        <a:lnL w="9525" cap="flat" cmpd="sng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1100"/>
                            <a:buFont typeface="Arial"/>
                            <a:buNone/>
                          </a:pPr>
                          <a:r>
                            <a:rPr lang="it-IT" sz="900">
                              <a:solidFill>
                                <a:schemeClr val="lt2"/>
                              </a:solidFill>
                              <a:latin typeface="Quicksand"/>
                              <a:ea typeface="Quicksand"/>
                              <a:cs typeface="Quicksand"/>
                              <a:sym typeface="Quicksand"/>
                            </a:rPr>
                            <a:t>0.187</a:t>
                          </a:r>
                        </a:p>
                      </a:txBody>
                      <a:tcPr marL="91425" marR="91425" marT="91425" marB="91425" anchor="ctr"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it-IT" sz="900">
                              <a:solidFill>
                                <a:schemeClr val="lt2"/>
                              </a:solidFill>
                              <a:latin typeface="Quicksand"/>
                              <a:ea typeface="Quicksand"/>
                              <a:cs typeface="Quicksand"/>
                              <a:sym typeface="Quicksand"/>
                            </a:rPr>
                            <a:t>0.185</a:t>
                          </a:r>
                        </a:p>
                      </a:txBody>
                      <a:tcPr marL="91425" marR="91425" marT="91425" marB="91425" anchor="ctr">
                        <a:lnL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it-IT" sz="1000">
                              <a:solidFill>
                                <a:schemeClr val="lt2"/>
                              </a:solidFill>
                              <a:latin typeface="Quicksand"/>
                              <a:ea typeface="Quicksand"/>
                              <a:cs typeface="Quicksand"/>
                              <a:sym typeface="Quicksand"/>
                            </a:rPr>
                            <a:t>0.171</a:t>
                          </a:r>
                        </a:p>
                      </a:txBody>
                      <a:tcPr marL="91425" marR="91425" marT="91425" marB="91425" anchor="ctr">
                        <a:lnL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it-IT" sz="1000">
                              <a:solidFill>
                                <a:schemeClr val="lt2"/>
                              </a:solidFill>
                              <a:latin typeface="Quicksand"/>
                              <a:ea typeface="Quicksand"/>
                              <a:cs typeface="Quicksand"/>
                              <a:sym typeface="Quicksand"/>
                            </a:rPr>
                            <a:t>0.190</a:t>
                          </a:r>
                        </a:p>
                      </a:txBody>
                      <a:tcPr marL="91425" marR="91425" marT="91425" marB="91425" anchor="ctr">
                        <a:lnL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it-IT" sz="900">
                              <a:solidFill>
                                <a:schemeClr val="lt2"/>
                              </a:solidFill>
                              <a:latin typeface="Quicksand"/>
                              <a:ea typeface="Quicksand"/>
                              <a:cs typeface="Quicksand"/>
                              <a:sym typeface="Quicksand"/>
                            </a:rPr>
                            <a:t>0.188</a:t>
                          </a:r>
                        </a:p>
                      </a:txBody>
                      <a:tcPr marL="91425" marR="91425" marT="91425" marB="91425" anchor="ctr">
                        <a:lnL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189573232"/>
                      </a:ext>
                    </a:extLst>
                  </a:tr>
                  <a:tr h="220207">
                    <a:tc>
                      <a:txBody>
                        <a:bodyPr/>
                        <a:lstStyle/>
                        <a:p>
                          <a:pPr marL="0" lvl="0" indent="0" algn="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it-IT" sz="900" b="1" i="1" dirty="0" smtClean="0">
                                    <a:solidFill>
                                      <a:schemeClr val="lt2"/>
                                    </a:solidFill>
                                    <a:latin typeface="Cambria Math" panose="02040503050406030204" pitchFamily="18" charset="0"/>
                                    <a:ea typeface="Quicksand"/>
                                    <a:cs typeface="Quicksand"/>
                                    <a:sym typeface="Quicksand"/>
                                  </a:rPr>
                                  <m:t>𝑨</m:t>
                                </m:r>
                                <m:sSup>
                                  <m:sSupPr>
                                    <m:ctrlPr>
                                      <a:rPr lang="it-IT" sz="900" b="1" i="1" dirty="0" smtClean="0">
                                        <a:solidFill>
                                          <a:schemeClr val="lt2"/>
                                        </a:solidFill>
                                        <a:latin typeface="Cambria Math" panose="02040503050406030204" pitchFamily="18" charset="0"/>
                                        <a:ea typeface="Quicksand"/>
                                        <a:cs typeface="Quicksand"/>
                                        <a:sym typeface="Quicksand"/>
                                      </a:rPr>
                                    </m:ctrlPr>
                                  </m:sSupPr>
                                  <m:e>
                                    <m:r>
                                      <a:rPr lang="it-IT" sz="900" b="1" i="1" dirty="0" smtClean="0">
                                        <a:solidFill>
                                          <a:schemeClr val="lt2"/>
                                        </a:solidFill>
                                        <a:latin typeface="Cambria Math" panose="02040503050406030204" pitchFamily="18" charset="0"/>
                                        <a:ea typeface="Quicksand"/>
                                        <a:cs typeface="Quicksand"/>
                                        <a:sym typeface="Quicksand"/>
                                      </a:rPr>
                                      <m:t>𝑷</m:t>
                                    </m:r>
                                  </m:e>
                                  <m:sup>
                                    <m:r>
                                      <a:rPr lang="it-IT" sz="900" b="1" i="1" dirty="0" smtClean="0">
                                        <a:solidFill>
                                          <a:schemeClr val="lt2"/>
                                        </a:solidFill>
                                        <a:latin typeface="Cambria Math" panose="02040503050406030204" pitchFamily="18" charset="0"/>
                                        <a:ea typeface="Quicksand"/>
                                        <a:cs typeface="Quicksand"/>
                                        <a:sym typeface="Quicksand"/>
                                      </a:rPr>
                                      <m:t>𝟎</m:t>
                                    </m:r>
                                    <m:r>
                                      <a:rPr lang="it-IT" sz="900" b="1" i="1" dirty="0" smtClean="0">
                                        <a:solidFill>
                                          <a:schemeClr val="lt2"/>
                                        </a:solidFill>
                                        <a:latin typeface="Cambria Math" panose="02040503050406030204" pitchFamily="18" charset="0"/>
                                        <a:ea typeface="Quicksand"/>
                                        <a:cs typeface="Quicksand"/>
                                        <a:sym typeface="Quicksand"/>
                                      </a:rPr>
                                      <m:t>.</m:t>
                                    </m:r>
                                    <m:r>
                                      <a:rPr lang="it-IT" sz="900" b="1" i="1" dirty="0" smtClean="0">
                                        <a:solidFill>
                                          <a:schemeClr val="lt2"/>
                                        </a:solidFill>
                                        <a:latin typeface="Cambria Math" panose="02040503050406030204" pitchFamily="18" charset="0"/>
                                        <a:ea typeface="Quicksand"/>
                                        <a:cs typeface="Quicksand"/>
                                        <a:sym typeface="Quicksand"/>
                                      </a:rPr>
                                      <m:t>𝟗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it-IT" sz="900" b="1">
                            <a:solidFill>
                              <a:schemeClr val="lt2"/>
                            </a:solidFill>
                            <a:latin typeface="Quicksand"/>
                            <a:ea typeface="Quicksand"/>
                            <a:cs typeface="Quicksand"/>
                            <a:sym typeface="Quicksand"/>
                          </a:endParaRPr>
                        </a:p>
                      </a:txBody>
                      <a:tcPr marL="91425" marR="91425" marT="91425" marB="91425" anchor="ctr">
                        <a:lnL w="9525" cap="flat" cmpd="sng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1100"/>
                            <a:buFont typeface="Arial"/>
                            <a:buNone/>
                          </a:pPr>
                          <a:r>
                            <a:rPr lang="it-IT" sz="900">
                              <a:solidFill>
                                <a:schemeClr val="lt2"/>
                              </a:solidFill>
                              <a:latin typeface="Quicksand"/>
                              <a:ea typeface="Quicksand"/>
                              <a:cs typeface="Quicksand"/>
                              <a:sym typeface="Quicksand"/>
                            </a:rPr>
                            <a:t>0.099</a:t>
                          </a:r>
                        </a:p>
                      </a:txBody>
                      <a:tcPr marL="91425" marR="91425" marT="91425" marB="91425" anchor="ctr"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it-IT" sz="900">
                              <a:solidFill>
                                <a:schemeClr val="lt2"/>
                              </a:solidFill>
                              <a:latin typeface="Quicksand"/>
                              <a:ea typeface="Quicksand"/>
                              <a:cs typeface="Quicksand"/>
                              <a:sym typeface="Quicksand"/>
                            </a:rPr>
                            <a:t>0.095</a:t>
                          </a:r>
                        </a:p>
                      </a:txBody>
                      <a:tcPr marL="91425" marR="91425" marT="91425" marB="91425" anchor="ctr">
                        <a:lnL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it-IT" sz="1000">
                              <a:solidFill>
                                <a:schemeClr val="lt2"/>
                              </a:solidFill>
                              <a:latin typeface="Quicksand"/>
                              <a:ea typeface="Quicksand"/>
                              <a:cs typeface="Quicksand"/>
                              <a:sym typeface="Quicksand"/>
                            </a:rPr>
                            <a:t>0.085</a:t>
                          </a:r>
                        </a:p>
                      </a:txBody>
                      <a:tcPr marL="91425" marR="91425" marT="91425" marB="91425" anchor="ctr">
                        <a:lnL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it-IT" sz="1000">
                              <a:solidFill>
                                <a:schemeClr val="lt2"/>
                              </a:solidFill>
                              <a:latin typeface="Quicksand"/>
                              <a:ea typeface="Quicksand"/>
                              <a:cs typeface="Quicksand"/>
                              <a:sym typeface="Quicksand"/>
                            </a:rPr>
                            <a:t>0.106</a:t>
                          </a:r>
                        </a:p>
                      </a:txBody>
                      <a:tcPr marL="91425" marR="91425" marT="91425" marB="91425" anchor="ctr">
                        <a:lnL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it-IT" sz="900">
                              <a:solidFill>
                                <a:schemeClr val="lt2"/>
                              </a:solidFill>
                              <a:latin typeface="Quicksand"/>
                              <a:ea typeface="Quicksand"/>
                              <a:cs typeface="Quicksand"/>
                              <a:sym typeface="Quicksand"/>
                            </a:rPr>
                            <a:t>0.100</a:t>
                          </a:r>
                        </a:p>
                      </a:txBody>
                      <a:tcPr marL="91425" marR="91425" marT="91425" marB="91425" anchor="ctr">
                        <a:lnL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71250748"/>
                      </a:ext>
                    </a:extLst>
                  </a:tr>
                  <a:tr h="220207">
                    <a:tc>
                      <a:txBody>
                        <a:bodyPr/>
                        <a:lstStyle/>
                        <a:p>
                          <a:pPr marL="0" lvl="0" indent="0" algn="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it-IT" sz="900" b="1" i="1" dirty="0" smtClean="0">
                                    <a:solidFill>
                                      <a:schemeClr val="lt2"/>
                                    </a:solidFill>
                                    <a:latin typeface="Cambria Math" panose="02040503050406030204" pitchFamily="18" charset="0"/>
                                    <a:ea typeface="Quicksand"/>
                                    <a:cs typeface="Quicksand"/>
                                    <a:sym typeface="Quicksand"/>
                                  </a:rPr>
                                  <m:t>𝑨</m:t>
                                </m:r>
                                <m:sSup>
                                  <m:sSupPr>
                                    <m:ctrlPr>
                                      <a:rPr lang="it-IT" sz="900" b="1" i="1" dirty="0" smtClean="0">
                                        <a:solidFill>
                                          <a:schemeClr val="lt2"/>
                                        </a:solidFill>
                                        <a:latin typeface="Cambria Math" panose="02040503050406030204" pitchFamily="18" charset="0"/>
                                        <a:ea typeface="Quicksand"/>
                                        <a:cs typeface="Quicksand"/>
                                        <a:sym typeface="Quicksand"/>
                                      </a:rPr>
                                    </m:ctrlPr>
                                  </m:sSupPr>
                                  <m:e>
                                    <m:r>
                                      <a:rPr lang="it-IT" sz="900" b="1" i="1" dirty="0" smtClean="0">
                                        <a:solidFill>
                                          <a:schemeClr val="lt2"/>
                                        </a:solidFill>
                                        <a:latin typeface="Cambria Math" panose="02040503050406030204" pitchFamily="18" charset="0"/>
                                        <a:ea typeface="Quicksand"/>
                                        <a:cs typeface="Quicksand"/>
                                        <a:sym typeface="Quicksand"/>
                                      </a:rPr>
                                      <m:t>𝑷</m:t>
                                    </m:r>
                                  </m:e>
                                  <m:sup>
                                    <m:r>
                                      <a:rPr lang="it-IT" sz="900" b="1" i="1" dirty="0" smtClean="0">
                                        <a:solidFill>
                                          <a:schemeClr val="lt2"/>
                                        </a:solidFill>
                                        <a:latin typeface="Cambria Math" panose="02040503050406030204" pitchFamily="18" charset="0"/>
                                        <a:ea typeface="Quicksand"/>
                                        <a:cs typeface="Quicksand"/>
                                        <a:sym typeface="Quicksand"/>
                                      </a:rPr>
                                      <m:t>𝟎</m:t>
                                    </m:r>
                                    <m:r>
                                      <a:rPr lang="it-IT" sz="900" b="1" i="1" dirty="0" smtClean="0">
                                        <a:solidFill>
                                          <a:schemeClr val="lt2"/>
                                        </a:solidFill>
                                        <a:latin typeface="Cambria Math" panose="02040503050406030204" pitchFamily="18" charset="0"/>
                                        <a:ea typeface="Quicksand"/>
                                        <a:cs typeface="Quicksand"/>
                                        <a:sym typeface="Quicksand"/>
                                      </a:rPr>
                                      <m:t>.</m:t>
                                    </m:r>
                                    <m:r>
                                      <a:rPr lang="it-IT" sz="900" b="1" i="1" dirty="0" smtClean="0">
                                        <a:solidFill>
                                          <a:schemeClr val="lt2"/>
                                        </a:solidFill>
                                        <a:latin typeface="Cambria Math" panose="02040503050406030204" pitchFamily="18" charset="0"/>
                                        <a:ea typeface="Quicksand"/>
                                        <a:cs typeface="Quicksand"/>
                                        <a:sym typeface="Quicksand"/>
                                      </a:rPr>
                                      <m:t>𝟗𝟓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it-IT" sz="900" b="1">
                            <a:solidFill>
                              <a:schemeClr val="lt2"/>
                            </a:solidFill>
                            <a:latin typeface="Quicksand"/>
                            <a:ea typeface="Quicksand"/>
                            <a:cs typeface="Quicksand"/>
                            <a:sym typeface="Quicksand"/>
                          </a:endParaRPr>
                        </a:p>
                      </a:txBody>
                      <a:tcPr marL="91425" marR="91425" marT="91425" marB="91425" anchor="ctr">
                        <a:lnL w="9525" cap="flat" cmpd="sng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1100"/>
                            <a:buFont typeface="Arial"/>
                            <a:buNone/>
                          </a:pPr>
                          <a:r>
                            <a:rPr lang="it-IT" sz="900">
                              <a:solidFill>
                                <a:schemeClr val="lt2"/>
                              </a:solidFill>
                              <a:latin typeface="Quicksand"/>
                              <a:ea typeface="Quicksand"/>
                              <a:cs typeface="Quicksand"/>
                              <a:sym typeface="Quicksand"/>
                            </a:rPr>
                            <a:t>0.001</a:t>
                          </a:r>
                        </a:p>
                      </a:txBody>
                      <a:tcPr marL="91425" marR="91425" marT="91425" marB="91425" anchor="ctr"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it-IT" sz="900">
                              <a:solidFill>
                                <a:schemeClr val="lt2"/>
                              </a:solidFill>
                              <a:latin typeface="Quicksand"/>
                              <a:ea typeface="Quicksand"/>
                              <a:cs typeface="Quicksand"/>
                              <a:sym typeface="Quicksand"/>
                            </a:rPr>
                            <a:t>0.000</a:t>
                          </a:r>
                        </a:p>
                      </a:txBody>
                      <a:tcPr marL="91425" marR="91425" marT="91425" marB="91425" anchor="ctr">
                        <a:lnL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it-IT" sz="1000">
                              <a:solidFill>
                                <a:schemeClr val="lt2"/>
                              </a:solidFill>
                              <a:latin typeface="Quicksand"/>
                              <a:ea typeface="Quicksand"/>
                              <a:cs typeface="Quicksand"/>
                              <a:sym typeface="Quicksand"/>
                            </a:rPr>
                            <a:t>0.000</a:t>
                          </a:r>
                        </a:p>
                      </a:txBody>
                      <a:tcPr marL="91425" marR="91425" marT="91425" marB="91425" anchor="ctr">
                        <a:lnL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it-IT" sz="1000">
                              <a:solidFill>
                                <a:schemeClr val="lt2"/>
                              </a:solidFill>
                              <a:latin typeface="Quicksand"/>
                              <a:ea typeface="Quicksand"/>
                              <a:cs typeface="Quicksand"/>
                              <a:sym typeface="Quicksand"/>
                            </a:rPr>
                            <a:t>0.003</a:t>
                          </a:r>
                        </a:p>
                      </a:txBody>
                      <a:tcPr marL="91425" marR="91425" marT="91425" marB="91425" anchor="ctr">
                        <a:lnL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it-IT" sz="900">
                              <a:solidFill>
                                <a:schemeClr val="lt2"/>
                              </a:solidFill>
                              <a:latin typeface="Quicksand"/>
                              <a:ea typeface="Quicksand"/>
                              <a:cs typeface="Quicksand"/>
                              <a:sym typeface="Quicksand"/>
                            </a:rPr>
                            <a:t>0.001</a:t>
                          </a:r>
                        </a:p>
                      </a:txBody>
                      <a:tcPr marL="91425" marR="91425" marT="91425" marB="91425" anchor="ctr">
                        <a:lnL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32323094"/>
                      </a:ext>
                    </a:extLst>
                  </a:tr>
                  <a:tr h="210197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it-IT" sz="900" b="1" i="1" dirty="0" smtClean="0">
                                    <a:solidFill>
                                      <a:schemeClr val="lt2"/>
                                    </a:solidFill>
                                    <a:latin typeface="Cambria Math" panose="02040503050406030204" pitchFamily="18" charset="0"/>
                                    <a:ea typeface="Quicksand"/>
                                    <a:cs typeface="Quicksand"/>
                                    <a:sym typeface="Quicksand"/>
                                  </a:rPr>
                                  <m:t>𝒓𝑨𝑷</m:t>
                                </m:r>
                              </m:oMath>
                            </m:oMathPara>
                          </a14:m>
                          <a:endParaRPr lang="it-IT" sz="900" b="1">
                            <a:solidFill>
                              <a:schemeClr val="lt2"/>
                            </a:solidFill>
                            <a:latin typeface="Quicksand"/>
                            <a:ea typeface="Quicksand"/>
                            <a:cs typeface="Quicksand"/>
                            <a:sym typeface="Quicksand"/>
                          </a:endParaRPr>
                        </a:p>
                      </a:txBody>
                      <a:tcPr marL="91425" marR="91425" marT="91425" marB="91425" anchor="ctr">
                        <a:lnL w="9525" cap="flat" cmpd="sng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accent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1100"/>
                            <a:buFont typeface="Arial"/>
                            <a:buNone/>
                          </a:pPr>
                          <a:r>
                            <a:rPr lang="it-IT" sz="900" b="1">
                              <a:solidFill>
                                <a:schemeClr val="lt2"/>
                              </a:solidFill>
                              <a:latin typeface="Quicksand"/>
                              <a:ea typeface="Quicksand"/>
                              <a:cs typeface="Quicksand"/>
                              <a:sym typeface="Quicksand"/>
                            </a:rPr>
                            <a:t>0.352</a:t>
                          </a:r>
                        </a:p>
                      </a:txBody>
                      <a:tcPr marL="91425" marR="91425" marT="91425" marB="91425" anchor="ctr"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accent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it-IT" sz="900" b="1">
                              <a:solidFill>
                                <a:schemeClr val="lt2"/>
                              </a:solidFill>
                              <a:latin typeface="Quicksand"/>
                              <a:ea typeface="Quicksand"/>
                              <a:cs typeface="Quicksand"/>
                              <a:sym typeface="Quicksand"/>
                            </a:rPr>
                            <a:t>0.360</a:t>
                          </a:r>
                        </a:p>
                      </a:txBody>
                      <a:tcPr marL="91425" marR="91425" marT="91425" marB="91425" anchor="ctr">
                        <a:lnL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accent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it-IT" sz="900" b="1">
                              <a:solidFill>
                                <a:schemeClr val="lt2"/>
                              </a:solidFill>
                              <a:latin typeface="Quicksand"/>
                              <a:ea typeface="Quicksand"/>
                              <a:cs typeface="Quicksand"/>
                              <a:sym typeface="Quicksand"/>
                            </a:rPr>
                            <a:t>0.350</a:t>
                          </a:r>
                        </a:p>
                      </a:txBody>
                      <a:tcPr marL="91425" marR="91425" marT="91425" marB="91425" anchor="ctr">
                        <a:lnL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accent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it-IT" sz="900" b="1">
                              <a:solidFill>
                                <a:schemeClr val="lt2"/>
                              </a:solidFill>
                              <a:latin typeface="Quicksand"/>
                              <a:ea typeface="Quicksand"/>
                              <a:cs typeface="Quicksand"/>
                              <a:sym typeface="Quicksand"/>
                            </a:rPr>
                            <a:t>0.360</a:t>
                          </a:r>
                        </a:p>
                      </a:txBody>
                      <a:tcPr marL="91425" marR="91425" marT="91425" marB="91425" anchor="ctr">
                        <a:lnL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accent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it-IT" sz="900" b="1">
                              <a:solidFill>
                                <a:schemeClr val="lt2"/>
                              </a:solidFill>
                              <a:latin typeface="Quicksand"/>
                              <a:ea typeface="Quicksand"/>
                              <a:cs typeface="Quicksand"/>
                              <a:sym typeface="Quicksand"/>
                            </a:rPr>
                            <a:t>0.367</a:t>
                          </a:r>
                        </a:p>
                      </a:txBody>
                      <a:tcPr marL="91425" marR="91425" marT="91425" marB="91425" anchor="ctr">
                        <a:lnL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accent1">
                            <a:lumMod val="7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9174266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Google Shape;645;p46">
                <a:extLst>
                  <a:ext uri="{FF2B5EF4-FFF2-40B4-BE49-F238E27FC236}">
                    <a16:creationId xmlns:a16="http://schemas.microsoft.com/office/drawing/2014/main" id="{7F5BF02F-77FD-43D9-94C6-C83B06FDC92B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759151374"/>
                  </p:ext>
                </p:extLst>
              </p:nvPr>
            </p:nvGraphicFramePr>
            <p:xfrm>
              <a:off x="1353902" y="894649"/>
              <a:ext cx="6436196" cy="4099200"/>
            </p:xfrm>
            <a:graphic>
              <a:graphicData uri="http://schemas.openxmlformats.org/drawingml/2006/table">
                <a:tbl>
                  <a:tblPr>
                    <a:noFill/>
                    <a:tableStyleId>{C26A1B10-B252-4223-B86F-04C9745F295D}</a:tableStyleId>
                  </a:tblPr>
                  <a:tblGrid>
                    <a:gridCol w="957744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107978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087497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087497">
                      <a:extLst>
                        <a:ext uri="{9D8B030D-6E8A-4147-A177-3AD203B41FA5}">
                          <a16:colId xmlns:a16="http://schemas.microsoft.com/office/drawing/2014/main" val="3367422726"/>
                        </a:ext>
                      </a:extLst>
                    </a:gridCol>
                    <a:gridCol w="109774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097740">
                      <a:extLst>
                        <a:ext uri="{9D8B030D-6E8A-4147-A177-3AD203B41FA5}">
                          <a16:colId xmlns:a16="http://schemas.microsoft.com/office/drawing/2014/main" val="438255585"/>
                        </a:ext>
                      </a:extLst>
                    </a:gridCol>
                  </a:tblGrid>
                  <a:tr h="426690">
                    <a:tc>
                      <a:txBody>
                        <a:bodyPr/>
                        <a:lstStyle/>
                        <a:p>
                          <a:pPr marL="0" lvl="0" indent="0" algn="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lang="it-IT" sz="900">
                            <a:solidFill>
                              <a:schemeClr val="lt2"/>
                            </a:solidFill>
                            <a:latin typeface="Quicksand"/>
                            <a:ea typeface="Quicksand"/>
                            <a:cs typeface="Quicksand"/>
                            <a:sym typeface="Quicksand"/>
                          </a:endParaRPr>
                        </a:p>
                      </a:txBody>
                      <a:tcPr marL="91425" marR="91425" marT="91425" marB="91425" anchor="ctr">
                        <a:lnL w="9525" cap="flat" cmpd="sng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it-IT" sz="800" b="1" i="0" u="none" strike="noStrike" cap="none">
                              <a:solidFill>
                                <a:schemeClr val="lt2"/>
                              </a:solidFill>
                              <a:latin typeface="Quicksand"/>
                              <a:sym typeface="Arial"/>
                            </a:rPr>
                            <a:t>Modello migliore</a:t>
                          </a:r>
                        </a:p>
                      </a:txBody>
                      <a:tcPr marL="91425" marR="91425" marT="91425" marB="91425" anchor="ctr">
                        <a:lnL w="9525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it-IT" sz="800" b="1" i="0" u="none" strike="noStrike" cap="none">
                              <a:solidFill>
                                <a:schemeClr val="lt2"/>
                              </a:solidFill>
                              <a:latin typeface="Quicksand"/>
                              <a:sym typeface="Arial"/>
                            </a:rPr>
                            <a:t>Flip</a:t>
                          </a:r>
                        </a:p>
                      </a:txBody>
                      <a:tcPr marL="91425" marR="91425" marT="91425" marB="91425" anchor="ctr">
                        <a:lnL w="9525" cap="flat" cmpd="sng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it-IT" sz="800" b="1" i="0" u="none" strike="noStrike" cap="none">
                              <a:solidFill>
                                <a:schemeClr val="lt2"/>
                              </a:solidFill>
                              <a:latin typeface="Quicksand"/>
                              <a:sym typeface="Arial"/>
                            </a:rPr>
                            <a:t>Flip e </a:t>
                          </a:r>
                          <a:r>
                            <a:rPr lang="it-IT" sz="800" b="1" i="0" u="none" strike="noStrike" cap="none" err="1">
                              <a:solidFill>
                                <a:schemeClr val="lt2"/>
                              </a:solidFill>
                              <a:latin typeface="Quicksand"/>
                              <a:sym typeface="Arial"/>
                            </a:rPr>
                            <a:t>crop</a:t>
                          </a:r>
                          <a:endParaRPr lang="it-IT" sz="800" b="1" i="0" u="none" strike="noStrike" cap="none">
                            <a:solidFill>
                              <a:schemeClr val="lt2"/>
                            </a:solidFill>
                            <a:latin typeface="Quicksand"/>
                            <a:sym typeface="Arial"/>
                          </a:endParaRPr>
                        </a:p>
                      </a:txBody>
                      <a:tcPr marL="91425" marR="91425" marT="91425" marB="91425" anchor="ctr">
                        <a:lnL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it-IT" sz="800" b="1" i="0" u="none" strike="noStrike" cap="none" err="1">
                              <a:solidFill>
                                <a:schemeClr val="lt2"/>
                              </a:solidFill>
                              <a:latin typeface="Quicksand"/>
                              <a:sym typeface="Arial"/>
                            </a:rPr>
                            <a:t>Backbone</a:t>
                          </a:r>
                          <a:r>
                            <a:rPr lang="it-IT" sz="800" b="1" i="0" u="none" strike="noStrike" cap="none">
                              <a:solidFill>
                                <a:schemeClr val="lt2"/>
                              </a:solidFill>
                              <a:latin typeface="Quicksand"/>
                              <a:sym typeface="Arial"/>
                            </a:rPr>
                            <a:t> sbloccata</a:t>
                          </a:r>
                        </a:p>
                      </a:txBody>
                      <a:tcPr marL="91425" marR="91425" marT="91425" marB="91425" anchor="ctr">
                        <a:lnL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it-IT" sz="800" b="1" i="0" u="none" strike="noStrike" cap="none">
                              <a:solidFill>
                                <a:schemeClr val="lt2"/>
                              </a:solidFill>
                              <a:latin typeface="Quicksand"/>
                              <a:sym typeface="Arial"/>
                            </a:rPr>
                            <a:t>RPN e FPN bloccate</a:t>
                          </a:r>
                        </a:p>
                      </a:txBody>
                      <a:tcPr marL="91425" marR="91425" marT="91425" marB="91425" anchor="ctr">
                        <a:lnL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accent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3525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425" marR="91425" marT="91425" marB="91425" anchor="ctr">
                        <a:lnL w="9525" cap="flat" cmpd="sng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>
                          <a:blip r:embed="rId3"/>
                          <a:stretch>
                            <a:fillRect l="-637" t="-129091" r="-573885" b="-10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it-IT" sz="900">
                              <a:solidFill>
                                <a:schemeClr val="lt2"/>
                              </a:solidFill>
                              <a:latin typeface="Quicksand"/>
                              <a:ea typeface="Quicksand"/>
                              <a:cs typeface="Quicksand"/>
                              <a:sym typeface="Quicksand"/>
                            </a:rPr>
                            <a:t>0.587</a:t>
                          </a:r>
                        </a:p>
                      </a:txBody>
                      <a:tcPr marL="91425" marR="91425" marT="91425" marB="91425" anchor="ctr"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900">
                              <a:solidFill>
                                <a:schemeClr val="lt2"/>
                              </a:solidFill>
                              <a:latin typeface="Quicksand"/>
                              <a:ea typeface="Quicksand"/>
                              <a:cs typeface="Quicksand"/>
                              <a:sym typeface="Quicksand"/>
                            </a:rPr>
                            <a:t>0.611</a:t>
                          </a:r>
                        </a:p>
                      </a:txBody>
                      <a:tcPr marL="91425" marR="91425" marT="91425" marB="91425" anchor="ctr">
                        <a:lnL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000">
                              <a:solidFill>
                                <a:schemeClr val="lt2"/>
                              </a:solidFill>
                              <a:latin typeface="Quicksand"/>
                              <a:ea typeface="Quicksand"/>
                              <a:cs typeface="Quicksand"/>
                              <a:sym typeface="Quicksand"/>
                            </a:rPr>
                            <a:t>0.615</a:t>
                          </a:r>
                        </a:p>
                      </a:txBody>
                      <a:tcPr marL="91425" marR="91425" marT="91425" marB="91425" anchor="ctr">
                        <a:lnL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000">
                              <a:solidFill>
                                <a:schemeClr val="lt2"/>
                              </a:solidFill>
                              <a:latin typeface="Quicksand"/>
                              <a:ea typeface="Quicksand"/>
                              <a:cs typeface="Quicksand"/>
                              <a:sym typeface="Quicksand"/>
                            </a:rPr>
                            <a:t>0.608</a:t>
                          </a:r>
                        </a:p>
                      </a:txBody>
                      <a:tcPr marL="91425" marR="91425" marT="91425" marB="91425" anchor="ctr">
                        <a:lnL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900">
                              <a:solidFill>
                                <a:schemeClr val="lt2"/>
                              </a:solidFill>
                              <a:latin typeface="Quicksand"/>
                              <a:ea typeface="Quicksand"/>
                              <a:cs typeface="Quicksand"/>
                              <a:sym typeface="Quicksand"/>
                            </a:rPr>
                            <a:t>0.623</a:t>
                          </a:r>
                        </a:p>
                      </a:txBody>
                      <a:tcPr marL="91425" marR="91425" marT="91425" marB="91425" anchor="ctr">
                        <a:lnL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3525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425" marR="91425" marT="91425" marB="91425" anchor="ctr">
                        <a:lnL w="9525" cap="flat" cmpd="sng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>
                          <a:blip r:embed="rId3"/>
                          <a:stretch>
                            <a:fillRect l="-637" t="-229091" r="-573885" b="-9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1100"/>
                            <a:buFont typeface="Arial"/>
                            <a:buNone/>
                          </a:pPr>
                          <a:r>
                            <a:rPr lang="en" sz="900">
                              <a:solidFill>
                                <a:schemeClr val="lt2"/>
                              </a:solidFill>
                              <a:latin typeface="Quicksand"/>
                              <a:ea typeface="Quicksand"/>
                              <a:cs typeface="Quicksand"/>
                              <a:sym typeface="Quicksand"/>
                            </a:rPr>
                            <a:t>0.566</a:t>
                          </a:r>
                        </a:p>
                      </a:txBody>
                      <a:tcPr marL="91425" marR="91425" marT="91425" marB="91425" anchor="ctr"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900">
                              <a:solidFill>
                                <a:schemeClr val="lt2"/>
                              </a:solidFill>
                              <a:latin typeface="Quicksand"/>
                              <a:ea typeface="Quicksand"/>
                              <a:cs typeface="Quicksand"/>
                              <a:sym typeface="Quicksand"/>
                            </a:rPr>
                            <a:t>0.586</a:t>
                          </a:r>
                        </a:p>
                      </a:txBody>
                      <a:tcPr marL="91425" marR="91425" marT="91425" marB="91425" anchor="ctr">
                        <a:lnL w="9525" cap="flat" cmpd="sng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000">
                              <a:solidFill>
                                <a:schemeClr val="lt2"/>
                              </a:solidFill>
                              <a:latin typeface="Quicksand"/>
                              <a:ea typeface="Quicksand"/>
                              <a:cs typeface="Quicksand"/>
                              <a:sym typeface="Quicksand"/>
                            </a:rPr>
                            <a:t>0.590</a:t>
                          </a:r>
                        </a:p>
                      </a:txBody>
                      <a:tcPr marL="91425" marR="91425" marT="91425" marB="91425" anchor="ctr">
                        <a:lnL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000">
                              <a:solidFill>
                                <a:schemeClr val="lt2"/>
                              </a:solidFill>
                              <a:latin typeface="Quicksand"/>
                              <a:ea typeface="Quicksand"/>
                              <a:cs typeface="Quicksand"/>
                              <a:sym typeface="Quicksand"/>
                            </a:rPr>
                            <a:t>0.581</a:t>
                          </a:r>
                        </a:p>
                      </a:txBody>
                      <a:tcPr marL="91425" marR="91425" marT="91425" marB="91425" anchor="ctr">
                        <a:lnL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900">
                              <a:solidFill>
                                <a:schemeClr val="lt2"/>
                              </a:solidFill>
                              <a:latin typeface="Quicksand"/>
                              <a:ea typeface="Quicksand"/>
                              <a:cs typeface="Quicksand"/>
                              <a:sym typeface="Quicksand"/>
                            </a:rPr>
                            <a:t>0.602</a:t>
                          </a:r>
                        </a:p>
                      </a:txBody>
                      <a:tcPr marL="91425" marR="91425" marT="91425" marB="91425" anchor="ctr">
                        <a:lnL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3525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425" marR="91425" marT="91425" marB="91425" anchor="ctr">
                        <a:lnL w="9525" cap="flat" cmpd="sng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>
                          <a:blip r:embed="rId3"/>
                          <a:stretch>
                            <a:fillRect l="-637" t="-323214" r="-573885" b="-7839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1100"/>
                            <a:buFont typeface="Arial"/>
                            <a:buNone/>
                          </a:pPr>
                          <a:r>
                            <a:rPr lang="it-IT" sz="900">
                              <a:solidFill>
                                <a:schemeClr val="lt2"/>
                              </a:solidFill>
                              <a:latin typeface="Quicksand"/>
                              <a:ea typeface="Quicksand"/>
                              <a:cs typeface="Quicksand"/>
                              <a:sym typeface="Quicksand"/>
                            </a:rPr>
                            <a:t>0.534</a:t>
                          </a:r>
                        </a:p>
                      </a:txBody>
                      <a:tcPr marL="91425" marR="91425" marT="91425" marB="91425" anchor="ctr"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it-IT" sz="900">
                              <a:solidFill>
                                <a:schemeClr val="lt2"/>
                              </a:solidFill>
                              <a:latin typeface="Quicksand"/>
                              <a:ea typeface="Quicksand"/>
                              <a:cs typeface="Quicksand"/>
                              <a:sym typeface="Quicksand"/>
                            </a:rPr>
                            <a:t>0.549</a:t>
                          </a:r>
                        </a:p>
                      </a:txBody>
                      <a:tcPr marL="91425" marR="91425" marT="91425" marB="91425" anchor="ctr">
                        <a:lnL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it-IT" sz="1000">
                              <a:solidFill>
                                <a:schemeClr val="lt2"/>
                              </a:solidFill>
                              <a:latin typeface="Quicksand"/>
                              <a:ea typeface="Quicksand"/>
                              <a:cs typeface="Quicksand"/>
                              <a:sym typeface="Quicksand"/>
                            </a:rPr>
                            <a:t>0.546</a:t>
                          </a:r>
                        </a:p>
                      </a:txBody>
                      <a:tcPr marL="91425" marR="91425" marT="91425" marB="91425" anchor="ctr">
                        <a:lnL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it-IT" sz="1000">
                              <a:solidFill>
                                <a:schemeClr val="lt2"/>
                              </a:solidFill>
                              <a:latin typeface="Quicksand"/>
                              <a:ea typeface="Quicksand"/>
                              <a:cs typeface="Quicksand"/>
                              <a:sym typeface="Quicksand"/>
                            </a:rPr>
                            <a:t>0.544</a:t>
                          </a:r>
                        </a:p>
                      </a:txBody>
                      <a:tcPr marL="91425" marR="91425" marT="91425" marB="91425" anchor="ctr">
                        <a:lnL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it-IT" sz="900">
                              <a:solidFill>
                                <a:schemeClr val="lt2"/>
                              </a:solidFill>
                              <a:latin typeface="Quicksand"/>
                              <a:ea typeface="Quicksand"/>
                              <a:cs typeface="Quicksand"/>
                              <a:sym typeface="Quicksand"/>
                            </a:rPr>
                            <a:t>0.567</a:t>
                          </a:r>
                        </a:p>
                      </a:txBody>
                      <a:tcPr marL="91425" marR="91425" marT="91425" marB="91425" anchor="ctr">
                        <a:lnL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9652215"/>
                      </a:ext>
                    </a:extLst>
                  </a:tr>
                  <a:tr h="33525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425" marR="91425" marT="91425" marB="91425" anchor="ctr">
                        <a:lnL w="9525" cap="flat" cmpd="sng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>
                          <a:blip r:embed="rId3"/>
                          <a:stretch>
                            <a:fillRect l="-637" t="-430909" r="-573885" b="-6981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1100"/>
                            <a:buFont typeface="Arial"/>
                            <a:buNone/>
                          </a:pPr>
                          <a:r>
                            <a:rPr lang="it-IT" sz="900">
                              <a:solidFill>
                                <a:schemeClr val="lt2"/>
                              </a:solidFill>
                              <a:latin typeface="Quicksand"/>
                              <a:ea typeface="Quicksand"/>
                              <a:cs typeface="Quicksand"/>
                              <a:sym typeface="Quicksand"/>
                            </a:rPr>
                            <a:t>0.487</a:t>
                          </a:r>
                        </a:p>
                      </a:txBody>
                      <a:tcPr marL="91425" marR="91425" marT="91425" marB="91425" anchor="ctr"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it-IT" sz="900">
                              <a:solidFill>
                                <a:schemeClr val="lt2"/>
                              </a:solidFill>
                              <a:latin typeface="Quicksand"/>
                              <a:ea typeface="Quicksand"/>
                              <a:cs typeface="Quicksand"/>
                              <a:sym typeface="Quicksand"/>
                            </a:rPr>
                            <a:t>0.500</a:t>
                          </a:r>
                        </a:p>
                      </a:txBody>
                      <a:tcPr marL="91425" marR="91425" marT="91425" marB="91425" anchor="ctr">
                        <a:lnL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it-IT" sz="1000">
                              <a:solidFill>
                                <a:schemeClr val="lt2"/>
                              </a:solidFill>
                              <a:latin typeface="Quicksand"/>
                              <a:ea typeface="Quicksand"/>
                              <a:cs typeface="Quicksand"/>
                              <a:sym typeface="Quicksand"/>
                            </a:rPr>
                            <a:t>0.488</a:t>
                          </a:r>
                        </a:p>
                      </a:txBody>
                      <a:tcPr marL="91425" marR="91425" marT="91425" marB="91425" anchor="ctr">
                        <a:lnL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it-IT" sz="1000">
                              <a:solidFill>
                                <a:schemeClr val="lt2"/>
                              </a:solidFill>
                              <a:latin typeface="Quicksand"/>
                              <a:ea typeface="Quicksand"/>
                              <a:cs typeface="Quicksand"/>
                              <a:sym typeface="Quicksand"/>
                            </a:rPr>
                            <a:t>0.496</a:t>
                          </a:r>
                        </a:p>
                      </a:txBody>
                      <a:tcPr marL="91425" marR="91425" marT="91425" marB="91425" anchor="ctr">
                        <a:lnL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it-IT" sz="900">
                              <a:solidFill>
                                <a:schemeClr val="lt2"/>
                              </a:solidFill>
                              <a:latin typeface="Quicksand"/>
                              <a:ea typeface="Quicksand"/>
                              <a:cs typeface="Quicksand"/>
                              <a:sym typeface="Quicksand"/>
                            </a:rPr>
                            <a:t>0.508</a:t>
                          </a:r>
                        </a:p>
                      </a:txBody>
                      <a:tcPr marL="91425" marR="91425" marT="91425" marB="91425" anchor="ctr">
                        <a:lnL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40067071"/>
                      </a:ext>
                    </a:extLst>
                  </a:tr>
                  <a:tr h="33525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425" marR="91425" marT="91425" marB="91425" anchor="ctr">
                        <a:lnL w="9525" cap="flat" cmpd="sng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>
                          <a:blip r:embed="rId3"/>
                          <a:stretch>
                            <a:fillRect l="-637" t="-530909" r="-573885" b="-5981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1100"/>
                            <a:buFont typeface="Arial"/>
                            <a:buNone/>
                          </a:pPr>
                          <a:r>
                            <a:rPr lang="it-IT" sz="900">
                              <a:solidFill>
                                <a:schemeClr val="lt2"/>
                              </a:solidFill>
                              <a:latin typeface="Quicksand"/>
                              <a:ea typeface="Quicksand"/>
                              <a:cs typeface="Quicksand"/>
                              <a:sym typeface="Quicksand"/>
                            </a:rPr>
                            <a:t>0.430</a:t>
                          </a:r>
                        </a:p>
                      </a:txBody>
                      <a:tcPr marL="91425" marR="91425" marT="91425" marB="91425" anchor="ctr"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it-IT" sz="900">
                              <a:solidFill>
                                <a:schemeClr val="lt2"/>
                              </a:solidFill>
                              <a:latin typeface="Quicksand"/>
                              <a:ea typeface="Quicksand"/>
                              <a:cs typeface="Quicksand"/>
                              <a:sym typeface="Quicksand"/>
                            </a:rPr>
                            <a:t>0.437</a:t>
                          </a:r>
                        </a:p>
                      </a:txBody>
                      <a:tcPr marL="91425" marR="91425" marT="91425" marB="91425" anchor="ctr">
                        <a:lnL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it-IT" sz="1000">
                              <a:solidFill>
                                <a:schemeClr val="lt2"/>
                              </a:solidFill>
                              <a:latin typeface="Quicksand"/>
                              <a:ea typeface="Quicksand"/>
                              <a:cs typeface="Quicksand"/>
                              <a:sym typeface="Quicksand"/>
                            </a:rPr>
                            <a:t>0.416</a:t>
                          </a:r>
                        </a:p>
                      </a:txBody>
                      <a:tcPr marL="91425" marR="91425" marT="91425" marB="91425" anchor="ctr">
                        <a:lnL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it-IT" sz="1000">
                              <a:solidFill>
                                <a:schemeClr val="lt2"/>
                              </a:solidFill>
                              <a:latin typeface="Quicksand"/>
                              <a:ea typeface="Quicksand"/>
                              <a:cs typeface="Quicksand"/>
                              <a:sym typeface="Quicksand"/>
                            </a:rPr>
                            <a:t>0.434</a:t>
                          </a:r>
                        </a:p>
                      </a:txBody>
                      <a:tcPr marL="91425" marR="91425" marT="91425" marB="91425" anchor="ctr">
                        <a:lnL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it-IT" sz="900">
                              <a:solidFill>
                                <a:schemeClr val="lt2"/>
                              </a:solidFill>
                              <a:latin typeface="Quicksand"/>
                              <a:ea typeface="Quicksand"/>
                              <a:cs typeface="Quicksand"/>
                              <a:sym typeface="Quicksand"/>
                            </a:rPr>
                            <a:t>0.444</a:t>
                          </a:r>
                        </a:p>
                      </a:txBody>
                      <a:tcPr marL="91425" marR="91425" marT="91425" marB="91425" anchor="ctr">
                        <a:lnL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958853270"/>
                      </a:ext>
                    </a:extLst>
                  </a:tr>
                  <a:tr h="33525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425" marR="91425" marT="91425" marB="91425" anchor="ctr">
                        <a:lnL w="9525" cap="flat" cmpd="sng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>
                          <a:blip r:embed="rId3"/>
                          <a:stretch>
                            <a:fillRect l="-637" t="-630909" r="-573885" b="-4981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1100"/>
                            <a:buFont typeface="Arial"/>
                            <a:buNone/>
                          </a:pPr>
                          <a:r>
                            <a:rPr lang="it-IT" sz="900">
                              <a:solidFill>
                                <a:schemeClr val="lt2"/>
                              </a:solidFill>
                              <a:latin typeface="Quicksand"/>
                              <a:ea typeface="Quicksand"/>
                              <a:cs typeface="Quicksand"/>
                              <a:sym typeface="Quicksand"/>
                            </a:rPr>
                            <a:t>0.352</a:t>
                          </a:r>
                        </a:p>
                      </a:txBody>
                      <a:tcPr marL="91425" marR="91425" marT="91425" marB="91425" anchor="ctr"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it-IT" sz="900">
                              <a:solidFill>
                                <a:schemeClr val="lt2"/>
                              </a:solidFill>
                              <a:latin typeface="Quicksand"/>
                              <a:ea typeface="Quicksand"/>
                              <a:cs typeface="Quicksand"/>
                              <a:sym typeface="Quicksand"/>
                            </a:rPr>
                            <a:t>0.360</a:t>
                          </a:r>
                        </a:p>
                      </a:txBody>
                      <a:tcPr marL="91425" marR="91425" marT="91425" marB="91425" anchor="ctr">
                        <a:lnL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it-IT" sz="1000">
                              <a:solidFill>
                                <a:schemeClr val="lt2"/>
                              </a:solidFill>
                              <a:latin typeface="Quicksand"/>
                              <a:ea typeface="Quicksand"/>
                              <a:cs typeface="Quicksand"/>
                              <a:sym typeface="Quicksand"/>
                            </a:rPr>
                            <a:t>0.338</a:t>
                          </a:r>
                        </a:p>
                      </a:txBody>
                      <a:tcPr marL="91425" marR="91425" marT="91425" marB="91425" anchor="ctr">
                        <a:lnL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it-IT" sz="1000">
                              <a:solidFill>
                                <a:schemeClr val="lt2"/>
                              </a:solidFill>
                              <a:latin typeface="Quicksand"/>
                              <a:ea typeface="Quicksand"/>
                              <a:cs typeface="Quicksand"/>
                              <a:sym typeface="Quicksand"/>
                            </a:rPr>
                            <a:t>0.360</a:t>
                          </a:r>
                        </a:p>
                      </a:txBody>
                      <a:tcPr marL="91425" marR="91425" marT="91425" marB="91425" anchor="ctr">
                        <a:lnL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it-IT" sz="900">
                              <a:solidFill>
                                <a:schemeClr val="lt2"/>
                              </a:solidFill>
                              <a:latin typeface="Quicksand"/>
                              <a:ea typeface="Quicksand"/>
                              <a:cs typeface="Quicksand"/>
                              <a:sym typeface="Quicksand"/>
                            </a:rPr>
                            <a:t>0.362</a:t>
                          </a:r>
                        </a:p>
                      </a:txBody>
                      <a:tcPr marL="91425" marR="91425" marT="91425" marB="91425" anchor="ctr">
                        <a:lnL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9581628"/>
                      </a:ext>
                    </a:extLst>
                  </a:tr>
                  <a:tr h="33525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425" marR="91425" marT="91425" marB="91425" anchor="ctr">
                        <a:lnL w="9525" cap="flat" cmpd="sng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>
                          <a:blip r:embed="rId3"/>
                          <a:stretch>
                            <a:fillRect l="-637" t="-730909" r="-573885" b="-3981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1100"/>
                            <a:buFont typeface="Arial"/>
                            <a:buNone/>
                          </a:pPr>
                          <a:r>
                            <a:rPr lang="it-IT" sz="900">
                              <a:solidFill>
                                <a:schemeClr val="lt2"/>
                              </a:solidFill>
                              <a:latin typeface="Quicksand"/>
                              <a:ea typeface="Quicksand"/>
                              <a:cs typeface="Quicksand"/>
                              <a:sym typeface="Quicksand"/>
                            </a:rPr>
                            <a:t>0.274</a:t>
                          </a:r>
                        </a:p>
                      </a:txBody>
                      <a:tcPr marL="91425" marR="91425" marT="91425" marB="91425" anchor="ctr"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it-IT" sz="900">
                              <a:solidFill>
                                <a:schemeClr val="lt2"/>
                              </a:solidFill>
                              <a:latin typeface="Quicksand"/>
                              <a:ea typeface="Quicksand"/>
                              <a:cs typeface="Quicksand"/>
                              <a:sym typeface="Quicksand"/>
                            </a:rPr>
                            <a:t>0.270</a:t>
                          </a:r>
                        </a:p>
                      </a:txBody>
                      <a:tcPr marL="91425" marR="91425" marT="91425" marB="91425" anchor="ctr">
                        <a:lnL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it-IT" sz="1000">
                              <a:solidFill>
                                <a:schemeClr val="lt2"/>
                              </a:solidFill>
                              <a:latin typeface="Quicksand"/>
                              <a:ea typeface="Quicksand"/>
                              <a:cs typeface="Quicksand"/>
                              <a:sym typeface="Quicksand"/>
                            </a:rPr>
                            <a:t>0.250</a:t>
                          </a:r>
                        </a:p>
                      </a:txBody>
                      <a:tcPr marL="91425" marR="91425" marT="91425" marB="91425" anchor="ctr">
                        <a:lnL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it-IT" sz="1000">
                              <a:solidFill>
                                <a:schemeClr val="lt2"/>
                              </a:solidFill>
                              <a:latin typeface="Quicksand"/>
                              <a:ea typeface="Quicksand"/>
                              <a:cs typeface="Quicksand"/>
                              <a:sym typeface="Quicksand"/>
                            </a:rPr>
                            <a:t>0.280</a:t>
                          </a:r>
                        </a:p>
                      </a:txBody>
                      <a:tcPr marL="91425" marR="91425" marT="91425" marB="91425" anchor="ctr">
                        <a:lnL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it-IT" sz="900">
                              <a:solidFill>
                                <a:schemeClr val="lt2"/>
                              </a:solidFill>
                              <a:latin typeface="Quicksand"/>
                              <a:ea typeface="Quicksand"/>
                              <a:cs typeface="Quicksand"/>
                              <a:sym typeface="Quicksand"/>
                            </a:rPr>
                            <a:t>0.275</a:t>
                          </a:r>
                        </a:p>
                      </a:txBody>
                      <a:tcPr marL="91425" marR="91425" marT="91425" marB="91425" anchor="ctr">
                        <a:lnL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58391634"/>
                      </a:ext>
                    </a:extLst>
                  </a:tr>
                  <a:tr h="33525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425" marR="91425" marT="91425" marB="91425" anchor="ctr">
                        <a:lnL w="9525" cap="flat" cmpd="sng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>
                          <a:blip r:embed="rId3"/>
                          <a:stretch>
                            <a:fillRect l="-637" t="-830909" r="-573885" b="-2981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1100"/>
                            <a:buFont typeface="Arial"/>
                            <a:buNone/>
                          </a:pPr>
                          <a:r>
                            <a:rPr lang="it-IT" sz="900">
                              <a:solidFill>
                                <a:schemeClr val="lt2"/>
                              </a:solidFill>
                              <a:latin typeface="Quicksand"/>
                              <a:ea typeface="Quicksand"/>
                              <a:cs typeface="Quicksand"/>
                              <a:sym typeface="Quicksand"/>
                            </a:rPr>
                            <a:t>0.187</a:t>
                          </a:r>
                        </a:p>
                      </a:txBody>
                      <a:tcPr marL="91425" marR="91425" marT="91425" marB="91425" anchor="ctr"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it-IT" sz="900">
                              <a:solidFill>
                                <a:schemeClr val="lt2"/>
                              </a:solidFill>
                              <a:latin typeface="Quicksand"/>
                              <a:ea typeface="Quicksand"/>
                              <a:cs typeface="Quicksand"/>
                              <a:sym typeface="Quicksand"/>
                            </a:rPr>
                            <a:t>0.185</a:t>
                          </a:r>
                        </a:p>
                      </a:txBody>
                      <a:tcPr marL="91425" marR="91425" marT="91425" marB="91425" anchor="ctr">
                        <a:lnL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it-IT" sz="1000">
                              <a:solidFill>
                                <a:schemeClr val="lt2"/>
                              </a:solidFill>
                              <a:latin typeface="Quicksand"/>
                              <a:ea typeface="Quicksand"/>
                              <a:cs typeface="Quicksand"/>
                              <a:sym typeface="Quicksand"/>
                            </a:rPr>
                            <a:t>0.171</a:t>
                          </a:r>
                        </a:p>
                      </a:txBody>
                      <a:tcPr marL="91425" marR="91425" marT="91425" marB="91425" anchor="ctr">
                        <a:lnL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it-IT" sz="1000">
                              <a:solidFill>
                                <a:schemeClr val="lt2"/>
                              </a:solidFill>
                              <a:latin typeface="Quicksand"/>
                              <a:ea typeface="Quicksand"/>
                              <a:cs typeface="Quicksand"/>
                              <a:sym typeface="Quicksand"/>
                            </a:rPr>
                            <a:t>0.190</a:t>
                          </a:r>
                        </a:p>
                      </a:txBody>
                      <a:tcPr marL="91425" marR="91425" marT="91425" marB="91425" anchor="ctr">
                        <a:lnL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it-IT" sz="900">
                              <a:solidFill>
                                <a:schemeClr val="lt2"/>
                              </a:solidFill>
                              <a:latin typeface="Quicksand"/>
                              <a:ea typeface="Quicksand"/>
                              <a:cs typeface="Quicksand"/>
                              <a:sym typeface="Quicksand"/>
                            </a:rPr>
                            <a:t>0.188</a:t>
                          </a:r>
                        </a:p>
                      </a:txBody>
                      <a:tcPr marL="91425" marR="91425" marT="91425" marB="91425" anchor="ctr">
                        <a:lnL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189573232"/>
                      </a:ext>
                    </a:extLst>
                  </a:tr>
                  <a:tr h="33525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425" marR="91425" marT="91425" marB="91425" anchor="ctr">
                        <a:lnL w="9525" cap="flat" cmpd="sng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>
                          <a:blip r:embed="rId3"/>
                          <a:stretch>
                            <a:fillRect l="-637" t="-930909" r="-573885" b="-1981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1100"/>
                            <a:buFont typeface="Arial"/>
                            <a:buNone/>
                          </a:pPr>
                          <a:r>
                            <a:rPr lang="it-IT" sz="900">
                              <a:solidFill>
                                <a:schemeClr val="lt2"/>
                              </a:solidFill>
                              <a:latin typeface="Quicksand"/>
                              <a:ea typeface="Quicksand"/>
                              <a:cs typeface="Quicksand"/>
                              <a:sym typeface="Quicksand"/>
                            </a:rPr>
                            <a:t>0.099</a:t>
                          </a:r>
                        </a:p>
                      </a:txBody>
                      <a:tcPr marL="91425" marR="91425" marT="91425" marB="91425" anchor="ctr"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it-IT" sz="900">
                              <a:solidFill>
                                <a:schemeClr val="lt2"/>
                              </a:solidFill>
                              <a:latin typeface="Quicksand"/>
                              <a:ea typeface="Quicksand"/>
                              <a:cs typeface="Quicksand"/>
                              <a:sym typeface="Quicksand"/>
                            </a:rPr>
                            <a:t>0.095</a:t>
                          </a:r>
                        </a:p>
                      </a:txBody>
                      <a:tcPr marL="91425" marR="91425" marT="91425" marB="91425" anchor="ctr">
                        <a:lnL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it-IT" sz="1000">
                              <a:solidFill>
                                <a:schemeClr val="lt2"/>
                              </a:solidFill>
                              <a:latin typeface="Quicksand"/>
                              <a:ea typeface="Quicksand"/>
                              <a:cs typeface="Quicksand"/>
                              <a:sym typeface="Quicksand"/>
                            </a:rPr>
                            <a:t>0.085</a:t>
                          </a:r>
                        </a:p>
                      </a:txBody>
                      <a:tcPr marL="91425" marR="91425" marT="91425" marB="91425" anchor="ctr">
                        <a:lnL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it-IT" sz="1000">
                              <a:solidFill>
                                <a:schemeClr val="lt2"/>
                              </a:solidFill>
                              <a:latin typeface="Quicksand"/>
                              <a:ea typeface="Quicksand"/>
                              <a:cs typeface="Quicksand"/>
                              <a:sym typeface="Quicksand"/>
                            </a:rPr>
                            <a:t>0.106</a:t>
                          </a:r>
                        </a:p>
                      </a:txBody>
                      <a:tcPr marL="91425" marR="91425" marT="91425" marB="91425" anchor="ctr">
                        <a:lnL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it-IT" sz="900">
                              <a:solidFill>
                                <a:schemeClr val="lt2"/>
                              </a:solidFill>
                              <a:latin typeface="Quicksand"/>
                              <a:ea typeface="Quicksand"/>
                              <a:cs typeface="Quicksand"/>
                              <a:sym typeface="Quicksand"/>
                            </a:rPr>
                            <a:t>0.100</a:t>
                          </a:r>
                        </a:p>
                      </a:txBody>
                      <a:tcPr marL="91425" marR="91425" marT="91425" marB="91425" anchor="ctr">
                        <a:lnL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71250748"/>
                      </a:ext>
                    </a:extLst>
                  </a:tr>
                  <a:tr h="33525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425" marR="91425" marT="91425" marB="91425" anchor="ctr">
                        <a:lnL w="9525" cap="flat" cmpd="sng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>
                          <a:blip r:embed="rId3"/>
                          <a:stretch>
                            <a:fillRect l="-637" t="-1030909" r="-573885" b="-981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1100"/>
                            <a:buFont typeface="Arial"/>
                            <a:buNone/>
                          </a:pPr>
                          <a:r>
                            <a:rPr lang="it-IT" sz="900">
                              <a:solidFill>
                                <a:schemeClr val="lt2"/>
                              </a:solidFill>
                              <a:latin typeface="Quicksand"/>
                              <a:ea typeface="Quicksand"/>
                              <a:cs typeface="Quicksand"/>
                              <a:sym typeface="Quicksand"/>
                            </a:rPr>
                            <a:t>0.001</a:t>
                          </a:r>
                        </a:p>
                      </a:txBody>
                      <a:tcPr marL="91425" marR="91425" marT="91425" marB="91425" anchor="ctr"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it-IT" sz="900">
                              <a:solidFill>
                                <a:schemeClr val="lt2"/>
                              </a:solidFill>
                              <a:latin typeface="Quicksand"/>
                              <a:ea typeface="Quicksand"/>
                              <a:cs typeface="Quicksand"/>
                              <a:sym typeface="Quicksand"/>
                            </a:rPr>
                            <a:t>0.000</a:t>
                          </a:r>
                        </a:p>
                      </a:txBody>
                      <a:tcPr marL="91425" marR="91425" marT="91425" marB="91425" anchor="ctr">
                        <a:lnL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it-IT" sz="1000">
                              <a:solidFill>
                                <a:schemeClr val="lt2"/>
                              </a:solidFill>
                              <a:latin typeface="Quicksand"/>
                              <a:ea typeface="Quicksand"/>
                              <a:cs typeface="Quicksand"/>
                              <a:sym typeface="Quicksand"/>
                            </a:rPr>
                            <a:t>0.000</a:t>
                          </a:r>
                        </a:p>
                      </a:txBody>
                      <a:tcPr marL="91425" marR="91425" marT="91425" marB="91425" anchor="ctr">
                        <a:lnL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it-IT" sz="1000">
                              <a:solidFill>
                                <a:schemeClr val="lt2"/>
                              </a:solidFill>
                              <a:latin typeface="Quicksand"/>
                              <a:ea typeface="Quicksand"/>
                              <a:cs typeface="Quicksand"/>
                              <a:sym typeface="Quicksand"/>
                            </a:rPr>
                            <a:t>0.003</a:t>
                          </a:r>
                        </a:p>
                      </a:txBody>
                      <a:tcPr marL="91425" marR="91425" marT="91425" marB="91425" anchor="ctr">
                        <a:lnL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it-IT" sz="900">
                              <a:solidFill>
                                <a:schemeClr val="lt2"/>
                              </a:solidFill>
                              <a:latin typeface="Quicksand"/>
                              <a:ea typeface="Quicksand"/>
                              <a:cs typeface="Quicksand"/>
                              <a:sym typeface="Quicksand"/>
                            </a:rPr>
                            <a:t>0.001</a:t>
                          </a:r>
                        </a:p>
                      </a:txBody>
                      <a:tcPr marL="91425" marR="91425" marT="91425" marB="91425" anchor="ctr">
                        <a:lnL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32323094"/>
                      </a:ext>
                    </a:extLst>
                  </a:tr>
                  <a:tr h="32001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425" marR="91425" marT="91425" marB="91425" anchor="ctr">
                        <a:lnL w="9525" cap="flat" cmpd="sng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>
                          <a:blip r:embed="rId3"/>
                          <a:stretch>
                            <a:fillRect l="-637" t="-1173585" r="-573885" b="-18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1100"/>
                            <a:buFont typeface="Arial"/>
                            <a:buNone/>
                          </a:pPr>
                          <a:r>
                            <a:rPr lang="it-IT" sz="900" b="1">
                              <a:solidFill>
                                <a:schemeClr val="lt2"/>
                              </a:solidFill>
                              <a:latin typeface="Quicksand"/>
                              <a:ea typeface="Quicksand"/>
                              <a:cs typeface="Quicksand"/>
                              <a:sym typeface="Quicksand"/>
                            </a:rPr>
                            <a:t>0.352</a:t>
                          </a:r>
                        </a:p>
                      </a:txBody>
                      <a:tcPr marL="91425" marR="91425" marT="91425" marB="91425" anchor="ctr"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accent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it-IT" sz="900" b="1">
                              <a:solidFill>
                                <a:schemeClr val="lt2"/>
                              </a:solidFill>
                              <a:latin typeface="Quicksand"/>
                              <a:ea typeface="Quicksand"/>
                              <a:cs typeface="Quicksand"/>
                              <a:sym typeface="Quicksand"/>
                            </a:rPr>
                            <a:t>0.360</a:t>
                          </a:r>
                        </a:p>
                      </a:txBody>
                      <a:tcPr marL="91425" marR="91425" marT="91425" marB="91425" anchor="ctr">
                        <a:lnL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accent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it-IT" sz="900" b="1">
                              <a:solidFill>
                                <a:schemeClr val="lt2"/>
                              </a:solidFill>
                              <a:latin typeface="Quicksand"/>
                              <a:ea typeface="Quicksand"/>
                              <a:cs typeface="Quicksand"/>
                              <a:sym typeface="Quicksand"/>
                            </a:rPr>
                            <a:t>0.350</a:t>
                          </a:r>
                        </a:p>
                      </a:txBody>
                      <a:tcPr marL="91425" marR="91425" marT="91425" marB="91425" anchor="ctr">
                        <a:lnL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accent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it-IT" sz="900" b="1">
                              <a:solidFill>
                                <a:schemeClr val="lt2"/>
                              </a:solidFill>
                              <a:latin typeface="Quicksand"/>
                              <a:ea typeface="Quicksand"/>
                              <a:cs typeface="Quicksand"/>
                              <a:sym typeface="Quicksand"/>
                            </a:rPr>
                            <a:t>0.360</a:t>
                          </a:r>
                        </a:p>
                      </a:txBody>
                      <a:tcPr marL="91425" marR="91425" marT="91425" marB="91425" anchor="ctr">
                        <a:lnL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accent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it-IT" sz="900" b="1">
                              <a:solidFill>
                                <a:schemeClr val="lt2"/>
                              </a:solidFill>
                              <a:latin typeface="Quicksand"/>
                              <a:ea typeface="Quicksand"/>
                              <a:cs typeface="Quicksand"/>
                              <a:sym typeface="Quicksand"/>
                            </a:rPr>
                            <a:t>0.367</a:t>
                          </a:r>
                        </a:p>
                      </a:txBody>
                      <a:tcPr marL="91425" marR="91425" marT="91425" marB="91425" anchor="ctr">
                        <a:lnL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accent1">
                            <a:lumMod val="7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9174266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Titolo 1">
            <a:extLst>
              <a:ext uri="{FF2B5EF4-FFF2-40B4-BE49-F238E27FC236}">
                <a16:creationId xmlns:a16="http://schemas.microsoft.com/office/drawing/2014/main" id="{95B31002-854A-4E76-B093-3233BE4E8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err="1"/>
              <a:t>rAP</a:t>
            </a:r>
            <a:r>
              <a:rPr lang="it-IT"/>
              <a:t> dei modelli addestrati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4B7B519-0679-41FC-BA43-02B306A77E9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67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4467758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8"/>
          <p:cNvSpPr/>
          <p:nvPr/>
        </p:nvSpPr>
        <p:spPr>
          <a:xfrm>
            <a:off x="-132298" y="1489426"/>
            <a:ext cx="2155500" cy="2164500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18"/>
          <p:cNvSpPr txBox="1">
            <a:spLocks noGrp="1"/>
          </p:cNvSpPr>
          <p:nvPr>
            <p:ph type="ctrTitle" idx="4294967295"/>
          </p:nvPr>
        </p:nvSpPr>
        <p:spPr>
          <a:xfrm>
            <a:off x="2430050" y="1991813"/>
            <a:ext cx="60282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Inferenza</a:t>
            </a:r>
            <a:endParaRPr sz="6000"/>
          </a:p>
        </p:txBody>
      </p:sp>
      <p:sp>
        <p:nvSpPr>
          <p:cNvPr id="117" name="Google Shape;117;p18"/>
          <p:cNvSpPr txBox="1">
            <a:spLocks noGrp="1"/>
          </p:cNvSpPr>
          <p:nvPr>
            <p:ph type="subTitle" idx="4294967295"/>
          </p:nvPr>
        </p:nvSpPr>
        <p:spPr>
          <a:xfrm>
            <a:off x="2430050" y="2922262"/>
            <a:ext cx="60282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Si visualizzano le predizioni della rete per alcune immagini di test</a:t>
            </a:r>
            <a:endParaRPr sz="2400"/>
          </a:p>
        </p:txBody>
      </p:sp>
      <p:sp>
        <p:nvSpPr>
          <p:cNvPr id="123" name="Google Shape;123;p18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68</a:t>
            </a:fld>
            <a:endParaRPr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A88D4130-2C6F-4244-A82F-95E58A6D7A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484" y="1991813"/>
            <a:ext cx="1157516" cy="1157516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25FB3F6-0B6E-435B-A014-17F37786F1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err="1"/>
              <a:t>Region</a:t>
            </a:r>
            <a:r>
              <a:rPr lang="it-IT"/>
              <a:t> of </a:t>
            </a:r>
            <a:r>
              <a:rPr lang="it-IT" err="1"/>
              <a:t>Interest</a:t>
            </a:r>
            <a:r>
              <a:rPr lang="it-IT"/>
              <a:t> (</a:t>
            </a:r>
            <a:r>
              <a:rPr lang="it-IT" err="1"/>
              <a:t>RoI</a:t>
            </a:r>
            <a:r>
              <a:rPr lang="it-IT"/>
              <a:t>)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0FB803DD-97C2-44ED-8065-EB88F759EE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1800"/>
              <a:t>La RPN restituisce delle </a:t>
            </a:r>
            <a:r>
              <a:rPr lang="it-IT" sz="1800" err="1"/>
              <a:t>Region</a:t>
            </a:r>
            <a:r>
              <a:rPr lang="it-IT" sz="1800"/>
              <a:t> of </a:t>
            </a:r>
            <a:r>
              <a:rPr lang="it-IT" sz="1800" err="1"/>
              <a:t>Interest</a:t>
            </a:r>
            <a:r>
              <a:rPr lang="it-IT" sz="1800"/>
              <a:t> (</a:t>
            </a:r>
            <a:r>
              <a:rPr lang="it-IT" sz="1800" err="1"/>
              <a:t>RoI</a:t>
            </a:r>
            <a:r>
              <a:rPr lang="it-IT" sz="1800"/>
              <a:t>), regioni in cui si trovano potenziali istanze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5E869D1-F980-45A2-8EF8-74E5F9C5058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69</a:t>
            </a:fld>
            <a:endParaRPr lang="it-IT"/>
          </a:p>
        </p:txBody>
      </p:sp>
      <p:graphicFrame>
        <p:nvGraphicFramePr>
          <p:cNvPr id="5" name="Diagramma 4">
            <a:extLst>
              <a:ext uri="{FF2B5EF4-FFF2-40B4-BE49-F238E27FC236}">
                <a16:creationId xmlns:a16="http://schemas.microsoft.com/office/drawing/2014/main" id="{FE91574D-8B90-420D-81AB-742852C3742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81780374"/>
              </p:ext>
            </p:extLst>
          </p:nvPr>
        </p:nvGraphicFramePr>
        <p:xfrm>
          <a:off x="1165475" y="2000251"/>
          <a:ext cx="6858000" cy="38894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463595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D9E176C8-ADD2-42C2-BC8F-E1115B8BAEC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/>
              <a:t>Descrizione del dataset</a:t>
            </a:r>
          </a:p>
        </p:txBody>
      </p:sp>
      <p:sp>
        <p:nvSpPr>
          <p:cNvPr id="5" name="Sottotitolo 4">
            <a:extLst>
              <a:ext uri="{FF2B5EF4-FFF2-40B4-BE49-F238E27FC236}">
                <a16:creationId xmlns:a16="http://schemas.microsoft.com/office/drawing/2014/main" id="{80736107-E206-43AC-818E-D5A61078DB4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/>
              <a:t>Analisi dei dati a disposizione e </a:t>
            </a:r>
            <a:r>
              <a:rPr lang="it-IT" err="1"/>
              <a:t>preprocessing</a:t>
            </a:r>
            <a:endParaRPr lang="it-IT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D8898BCF-C8B5-4FC3-9515-E59D76E283E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7</a:t>
            </a:fld>
            <a:endParaRPr lang="it-IT"/>
          </a:p>
        </p:txBody>
      </p:sp>
      <p:sp>
        <p:nvSpPr>
          <p:cNvPr id="6" name="Google Shape;96;p15">
            <a:extLst>
              <a:ext uri="{FF2B5EF4-FFF2-40B4-BE49-F238E27FC236}">
                <a16:creationId xmlns:a16="http://schemas.microsoft.com/office/drawing/2014/main" id="{DEC2F14E-7F0E-4CD4-8EEE-79CC5BE3FBE8}"/>
              </a:ext>
            </a:extLst>
          </p:cNvPr>
          <p:cNvSpPr txBox="1"/>
          <p:nvPr/>
        </p:nvSpPr>
        <p:spPr>
          <a:xfrm>
            <a:off x="526358" y="2279925"/>
            <a:ext cx="802500" cy="5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rPr>
              <a:t>1</a:t>
            </a:r>
            <a:endParaRPr sz="3000">
              <a:solidFill>
                <a:srgbClr val="2E3037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  <p:extLst>
      <p:ext uri="{BB962C8B-B14F-4D97-AF65-F5344CB8AC3E}">
        <p14:creationId xmlns:p14="http://schemas.microsoft.com/office/powerpoint/2010/main" val="387621813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8AE3633-032C-4126-84C6-0C964DCC9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err="1"/>
              <a:t>Instance</a:t>
            </a:r>
            <a:r>
              <a:rPr lang="it-IT"/>
              <a:t> </a:t>
            </a:r>
            <a:r>
              <a:rPr lang="it-IT" err="1"/>
              <a:t>Segmentation</a:t>
            </a:r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693642A-7741-489D-BA39-274E649230E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70</a:t>
            </a:fld>
            <a:endParaRPr lang="it-IT"/>
          </a:p>
        </p:txBody>
      </p:sp>
      <p:graphicFrame>
        <p:nvGraphicFramePr>
          <p:cNvPr id="6" name="Diagramma 5">
            <a:extLst>
              <a:ext uri="{FF2B5EF4-FFF2-40B4-BE49-F238E27FC236}">
                <a16:creationId xmlns:a16="http://schemas.microsoft.com/office/drawing/2014/main" id="{589AA010-525D-4541-94C8-6126D78437F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49957379"/>
              </p:ext>
            </p:extLst>
          </p:nvPr>
        </p:nvGraphicFramePr>
        <p:xfrm>
          <a:off x="1665735" y="903852"/>
          <a:ext cx="5812530" cy="40059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67515845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8AE3633-032C-4126-84C6-0C964DCC9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err="1"/>
              <a:t>Instance</a:t>
            </a:r>
            <a:r>
              <a:rPr lang="it-IT"/>
              <a:t> </a:t>
            </a:r>
            <a:r>
              <a:rPr lang="it-IT" err="1"/>
              <a:t>Segmentation</a:t>
            </a:r>
            <a:endParaRPr lang="it-IT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8DF2DBC-1F54-4E7D-9B10-127D46EE9C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1800"/>
              <a:t>Si visualizzano in un’unica immagine le differenze tra </a:t>
            </a:r>
            <a:r>
              <a:rPr lang="it-IT" sz="1800">
                <a:solidFill>
                  <a:srgbClr val="00B050"/>
                </a:solidFill>
              </a:rPr>
              <a:t>maschere effettive </a:t>
            </a:r>
            <a:r>
              <a:rPr lang="it-IT" sz="1800"/>
              <a:t>e </a:t>
            </a:r>
            <a:r>
              <a:rPr lang="it-IT" sz="1800">
                <a:solidFill>
                  <a:srgbClr val="FF6600"/>
                </a:solidFill>
              </a:rPr>
              <a:t>maschere predette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693642A-7741-489D-BA39-274E649230E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71</a:t>
            </a:fld>
            <a:endParaRPr lang="it-IT"/>
          </a:p>
        </p:txBody>
      </p:sp>
      <p:graphicFrame>
        <p:nvGraphicFramePr>
          <p:cNvPr id="7" name="Diagramma 6">
            <a:extLst>
              <a:ext uri="{FF2B5EF4-FFF2-40B4-BE49-F238E27FC236}">
                <a16:creationId xmlns:a16="http://schemas.microsoft.com/office/drawing/2014/main" id="{11AFFDB4-3DDF-42C9-9CF7-FBD889FB74E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09835335"/>
              </p:ext>
            </p:extLst>
          </p:nvPr>
        </p:nvGraphicFramePr>
        <p:xfrm>
          <a:off x="1165475" y="2206626"/>
          <a:ext cx="6858000" cy="33179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7754275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8AE3633-032C-4126-84C6-0C964DCC9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Object </a:t>
            </a:r>
            <a:r>
              <a:rPr lang="it-IT" err="1"/>
              <a:t>Detection</a:t>
            </a:r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693642A-7741-489D-BA39-274E649230E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72</a:t>
            </a:fld>
            <a:endParaRPr lang="it-IT"/>
          </a:p>
        </p:txBody>
      </p:sp>
      <p:graphicFrame>
        <p:nvGraphicFramePr>
          <p:cNvPr id="6" name="Diagramma 5">
            <a:extLst>
              <a:ext uri="{FF2B5EF4-FFF2-40B4-BE49-F238E27FC236}">
                <a16:creationId xmlns:a16="http://schemas.microsoft.com/office/drawing/2014/main" id="{589AA010-525D-4541-94C8-6126D78437F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13979253"/>
              </p:ext>
            </p:extLst>
          </p:nvPr>
        </p:nvGraphicFramePr>
        <p:xfrm>
          <a:off x="1665735" y="903852"/>
          <a:ext cx="5812530" cy="40059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7782942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0211636-8C0C-4395-953D-1D228A7F4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Confronti tra i modelli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A66F82D7-7FD1-4906-A167-0F28C899FE1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73</a:t>
            </a:fld>
            <a:endParaRPr lang="it-IT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6" name="Diagramma 5">
                <a:extLst>
                  <a:ext uri="{FF2B5EF4-FFF2-40B4-BE49-F238E27FC236}">
                    <a16:creationId xmlns:a16="http://schemas.microsoft.com/office/drawing/2014/main" id="{23011980-A181-4847-B916-FD49E4C05642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80559515"/>
                  </p:ext>
                </p:extLst>
              </p:nvPr>
            </p:nvGraphicFramePr>
            <p:xfrm>
              <a:off x="1165475" y="1591850"/>
              <a:ext cx="6858000" cy="3317931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" r:lo="rId4" r:qs="rId5" r:cs="rId6"/>
              </a:graphicData>
            </a:graphic>
          </p:graphicFrame>
        </mc:Choice>
        <mc:Fallback>
          <p:graphicFrame>
            <p:nvGraphicFramePr>
              <p:cNvPr id="6" name="Diagramma 5">
                <a:extLst>
                  <a:ext uri="{FF2B5EF4-FFF2-40B4-BE49-F238E27FC236}">
                    <a16:creationId xmlns:a16="http://schemas.microsoft.com/office/drawing/2014/main" id="{23011980-A181-4847-B916-FD49E4C05642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80559515"/>
                  </p:ext>
                </p:extLst>
              </p:nvPr>
            </p:nvGraphicFramePr>
            <p:xfrm>
              <a:off x="1165475" y="1591850"/>
              <a:ext cx="6858000" cy="3317931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8" r:lo="rId4" r:qs="rId5" r:cs="rId6"/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64265140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8"/>
          <p:cNvSpPr/>
          <p:nvPr/>
        </p:nvSpPr>
        <p:spPr>
          <a:xfrm>
            <a:off x="-132298" y="1489426"/>
            <a:ext cx="2155500" cy="2164500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18"/>
          <p:cNvSpPr txBox="1">
            <a:spLocks noGrp="1"/>
          </p:cNvSpPr>
          <p:nvPr>
            <p:ph type="ctrTitle" idx="4294967295"/>
          </p:nvPr>
        </p:nvSpPr>
        <p:spPr>
          <a:xfrm>
            <a:off x="2430050" y="1991813"/>
            <a:ext cx="60282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Considerazioni</a:t>
            </a:r>
            <a:endParaRPr sz="6000"/>
          </a:p>
        </p:txBody>
      </p:sp>
      <p:sp>
        <p:nvSpPr>
          <p:cNvPr id="117" name="Google Shape;117;p18"/>
          <p:cNvSpPr txBox="1">
            <a:spLocks noGrp="1"/>
          </p:cNvSpPr>
          <p:nvPr>
            <p:ph type="subTitle" idx="4294967295"/>
          </p:nvPr>
        </p:nvSpPr>
        <p:spPr>
          <a:xfrm>
            <a:off x="2430050" y="2922262"/>
            <a:ext cx="60282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Si ripotano alcune considerazioni sulle predizioni realizzate dalla rete</a:t>
            </a:r>
          </a:p>
        </p:txBody>
      </p:sp>
      <p:sp>
        <p:nvSpPr>
          <p:cNvPr id="123" name="Google Shape;123;p18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74</a:t>
            </a:fld>
            <a:endParaRPr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E95B64FF-0D7B-4E66-9E3D-372C9EFD43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553" y="1925719"/>
            <a:ext cx="1402080" cy="1402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14786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8AE3633-032C-4126-84C6-0C964DCC9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Imprecisioni della ground truth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8DF2DBC-1F54-4E7D-9B10-127D46EE9C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1800">
                <a:solidFill>
                  <a:schemeClr val="tx2"/>
                </a:solidFill>
              </a:rPr>
              <a:t>In alcuni casi la ground truth presenta istanze per le quali non sono presenti le maschere</a:t>
            </a:r>
          </a:p>
          <a:p>
            <a:pPr marL="38100" indent="0">
              <a:buNone/>
            </a:pPr>
            <a:endParaRPr lang="it-IT" sz="1800">
              <a:solidFill>
                <a:schemeClr val="tx2"/>
              </a:solidFill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693642A-7741-489D-BA39-274E649230E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75</a:t>
            </a:fld>
            <a:endParaRPr lang="it-IT"/>
          </a:p>
        </p:txBody>
      </p:sp>
      <p:graphicFrame>
        <p:nvGraphicFramePr>
          <p:cNvPr id="11" name="Diagramma 10">
            <a:extLst>
              <a:ext uri="{FF2B5EF4-FFF2-40B4-BE49-F238E27FC236}">
                <a16:creationId xmlns:a16="http://schemas.microsoft.com/office/drawing/2014/main" id="{B9ACB369-00B2-443A-86CE-6ACE10F8B93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45718602"/>
              </p:ext>
            </p:extLst>
          </p:nvPr>
        </p:nvGraphicFramePr>
        <p:xfrm>
          <a:off x="1165475" y="2206626"/>
          <a:ext cx="6858000" cy="33179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2" name="Rettangolo 11">
            <a:extLst>
              <a:ext uri="{FF2B5EF4-FFF2-40B4-BE49-F238E27FC236}">
                <a16:creationId xmlns:a16="http://schemas.microsoft.com/office/drawing/2014/main" id="{2A395FC7-D065-43C6-AB8F-4B1969573FA3}"/>
              </a:ext>
            </a:extLst>
          </p:cNvPr>
          <p:cNvSpPr/>
          <p:nvPr/>
        </p:nvSpPr>
        <p:spPr>
          <a:xfrm>
            <a:off x="1259840" y="3086100"/>
            <a:ext cx="637540" cy="342900"/>
          </a:xfrm>
          <a:prstGeom prst="rect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accent1"/>
              </a:solidFill>
            </a:endParaRPr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DB267878-C948-4B7D-A4BC-4E2BD060DD1B}"/>
              </a:ext>
            </a:extLst>
          </p:cNvPr>
          <p:cNvSpPr/>
          <p:nvPr/>
        </p:nvSpPr>
        <p:spPr>
          <a:xfrm>
            <a:off x="4707697" y="3086100"/>
            <a:ext cx="505460" cy="372533"/>
          </a:xfrm>
          <a:prstGeom prst="rect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17424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8AE3633-032C-4126-84C6-0C964DCC9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Limiti del modello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8DF2DBC-1F54-4E7D-9B10-127D46EE9C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1800">
                <a:solidFill>
                  <a:schemeClr val="tx2"/>
                </a:solidFill>
              </a:rPr>
              <a:t>Le immagini riflesse nei vetri confondono la rete</a:t>
            </a:r>
          </a:p>
          <a:p>
            <a:pPr marL="38100" indent="0">
              <a:buNone/>
            </a:pPr>
            <a:endParaRPr lang="it-IT" sz="1800">
              <a:solidFill>
                <a:schemeClr val="tx2"/>
              </a:solidFill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693642A-7741-489D-BA39-274E649230E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76</a:t>
            </a:fld>
            <a:endParaRPr lang="it-IT"/>
          </a:p>
        </p:txBody>
      </p:sp>
      <p:graphicFrame>
        <p:nvGraphicFramePr>
          <p:cNvPr id="10" name="Diagramma 9">
            <a:extLst>
              <a:ext uri="{FF2B5EF4-FFF2-40B4-BE49-F238E27FC236}">
                <a16:creationId xmlns:a16="http://schemas.microsoft.com/office/drawing/2014/main" id="{B8EB6FA5-14DD-4BAA-818B-3E4210A88F3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8494600"/>
              </p:ext>
            </p:extLst>
          </p:nvPr>
        </p:nvGraphicFramePr>
        <p:xfrm>
          <a:off x="1165475" y="2206626"/>
          <a:ext cx="6858000" cy="33179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2" name="Rettangolo 11">
            <a:extLst>
              <a:ext uri="{FF2B5EF4-FFF2-40B4-BE49-F238E27FC236}">
                <a16:creationId xmlns:a16="http://schemas.microsoft.com/office/drawing/2014/main" id="{5287C991-8265-4D46-9C31-5D566F353629}"/>
              </a:ext>
            </a:extLst>
          </p:cNvPr>
          <p:cNvSpPr/>
          <p:nvPr/>
        </p:nvSpPr>
        <p:spPr>
          <a:xfrm>
            <a:off x="3256592" y="2727960"/>
            <a:ext cx="1216347" cy="701040"/>
          </a:xfrm>
          <a:prstGeom prst="rect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accent1"/>
              </a:solidFill>
            </a:endParaRP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0215DF61-8A17-48DB-9DA4-5A4A755BB22A}"/>
              </a:ext>
            </a:extLst>
          </p:cNvPr>
          <p:cNvSpPr/>
          <p:nvPr/>
        </p:nvSpPr>
        <p:spPr>
          <a:xfrm>
            <a:off x="6762155" y="2727960"/>
            <a:ext cx="1216347" cy="701040"/>
          </a:xfrm>
          <a:prstGeom prst="rect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184525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8AE3633-032C-4126-84C6-0C964DCC9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Limiti del modello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8DF2DBC-1F54-4E7D-9B10-127D46EE9C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1800">
                <a:solidFill>
                  <a:schemeClr val="tx2"/>
                </a:solidFill>
              </a:rPr>
              <a:t>Istanze sovrapposte possono confondere la rete</a:t>
            </a:r>
          </a:p>
          <a:p>
            <a:pPr lvl="1"/>
            <a:r>
              <a:rPr lang="it-IT" sz="1400">
                <a:solidFill>
                  <a:schemeClr val="tx2"/>
                </a:solidFill>
              </a:rPr>
              <a:t>In alcuni paper recenti si cerca di ovviare a questo problema</a:t>
            </a:r>
          </a:p>
          <a:p>
            <a:pPr marL="38100" indent="0">
              <a:buNone/>
            </a:pPr>
            <a:endParaRPr lang="it-IT" sz="1800">
              <a:solidFill>
                <a:schemeClr val="tx2"/>
              </a:solidFill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693642A-7741-489D-BA39-274E649230E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77</a:t>
            </a:fld>
            <a:endParaRPr lang="it-IT"/>
          </a:p>
        </p:txBody>
      </p:sp>
      <p:graphicFrame>
        <p:nvGraphicFramePr>
          <p:cNvPr id="10" name="Diagramma 9">
            <a:extLst>
              <a:ext uri="{FF2B5EF4-FFF2-40B4-BE49-F238E27FC236}">
                <a16:creationId xmlns:a16="http://schemas.microsoft.com/office/drawing/2014/main" id="{B8EB6FA5-14DD-4BAA-818B-3E4210A88F3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27396326"/>
              </p:ext>
            </p:extLst>
          </p:nvPr>
        </p:nvGraphicFramePr>
        <p:xfrm>
          <a:off x="1165475" y="2206626"/>
          <a:ext cx="6858000" cy="33179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1" name="Rettangolo 10">
            <a:extLst>
              <a:ext uri="{FF2B5EF4-FFF2-40B4-BE49-F238E27FC236}">
                <a16:creationId xmlns:a16="http://schemas.microsoft.com/office/drawing/2014/main" id="{A5D9ED10-CC64-49E5-B20A-49E96D2F1AA9}"/>
              </a:ext>
            </a:extLst>
          </p:cNvPr>
          <p:cNvSpPr/>
          <p:nvPr/>
        </p:nvSpPr>
        <p:spPr>
          <a:xfrm>
            <a:off x="1259840" y="2979419"/>
            <a:ext cx="1033780" cy="601981"/>
          </a:xfrm>
          <a:prstGeom prst="rect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accent1"/>
              </a:solidFill>
            </a:endParaRP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45FC3AD6-FC63-48A8-9EEC-DD5D040B36D7}"/>
              </a:ext>
            </a:extLst>
          </p:cNvPr>
          <p:cNvSpPr/>
          <p:nvPr/>
        </p:nvSpPr>
        <p:spPr>
          <a:xfrm>
            <a:off x="4702617" y="2979419"/>
            <a:ext cx="1033780" cy="601981"/>
          </a:xfrm>
          <a:prstGeom prst="rect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216882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8AE3633-032C-4126-84C6-0C964DCC9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Classi simili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8DF2DBC-1F54-4E7D-9B10-127D46EE9C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1800">
                <a:solidFill>
                  <a:schemeClr val="tx2"/>
                </a:solidFill>
              </a:rPr>
              <a:t>Alcune classi simili confondono la rete</a:t>
            </a:r>
          </a:p>
          <a:p>
            <a:pPr lvl="1"/>
            <a:r>
              <a:rPr lang="it-IT" sz="1400">
                <a:solidFill>
                  <a:schemeClr val="tx2"/>
                </a:solidFill>
              </a:rPr>
              <a:t>Un </a:t>
            </a:r>
            <a:r>
              <a:rPr lang="it-IT" sz="1400">
                <a:solidFill>
                  <a:schemeClr val="accent1"/>
                </a:solidFill>
              </a:rPr>
              <a:t>rider</a:t>
            </a:r>
            <a:r>
              <a:rPr lang="it-IT" sz="1400">
                <a:solidFill>
                  <a:schemeClr val="tx2"/>
                </a:solidFill>
              </a:rPr>
              <a:t> viene classificato anche come </a:t>
            </a:r>
            <a:r>
              <a:rPr lang="it-IT" sz="1400">
                <a:solidFill>
                  <a:schemeClr val="accent1"/>
                </a:solidFill>
              </a:rPr>
              <a:t>persona</a:t>
            </a:r>
          </a:p>
          <a:p>
            <a:pPr marL="38100" indent="0">
              <a:buNone/>
            </a:pPr>
            <a:endParaRPr lang="it-IT" sz="1800">
              <a:solidFill>
                <a:schemeClr val="tx2"/>
              </a:solidFill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693642A-7741-489D-BA39-274E649230E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78</a:t>
            </a:fld>
            <a:endParaRPr lang="it-IT"/>
          </a:p>
        </p:txBody>
      </p:sp>
      <p:graphicFrame>
        <p:nvGraphicFramePr>
          <p:cNvPr id="10" name="Diagramma 9">
            <a:extLst>
              <a:ext uri="{FF2B5EF4-FFF2-40B4-BE49-F238E27FC236}">
                <a16:creationId xmlns:a16="http://schemas.microsoft.com/office/drawing/2014/main" id="{B8EB6FA5-14DD-4BAA-818B-3E4210A88F3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92344910"/>
              </p:ext>
            </p:extLst>
          </p:nvPr>
        </p:nvGraphicFramePr>
        <p:xfrm>
          <a:off x="1165475" y="2206626"/>
          <a:ext cx="6858000" cy="33179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3" name="Rettangolo 12">
            <a:extLst>
              <a:ext uri="{FF2B5EF4-FFF2-40B4-BE49-F238E27FC236}">
                <a16:creationId xmlns:a16="http://schemas.microsoft.com/office/drawing/2014/main" id="{961916D5-28ED-445D-A05F-66DCB5B67994}"/>
              </a:ext>
            </a:extLst>
          </p:cNvPr>
          <p:cNvSpPr/>
          <p:nvPr/>
        </p:nvSpPr>
        <p:spPr>
          <a:xfrm>
            <a:off x="1259840" y="2848048"/>
            <a:ext cx="350520" cy="1094031"/>
          </a:xfrm>
          <a:prstGeom prst="rect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accent1"/>
              </a:solidFill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ED31F8C8-E3D8-45F0-9129-EF0C4D9B4CA1}"/>
              </a:ext>
            </a:extLst>
          </p:cNvPr>
          <p:cNvSpPr/>
          <p:nvPr/>
        </p:nvSpPr>
        <p:spPr>
          <a:xfrm>
            <a:off x="4641657" y="2848047"/>
            <a:ext cx="350520" cy="1094031"/>
          </a:xfrm>
          <a:prstGeom prst="rect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720762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8AE3633-032C-4126-84C6-0C964DCC9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Classi poco frequenti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8DF2DBC-1F54-4E7D-9B10-127D46EE9C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499" y="1086799"/>
            <a:ext cx="6971232" cy="3725700"/>
          </a:xfrm>
        </p:spPr>
        <p:txBody>
          <a:bodyPr/>
          <a:lstStyle/>
          <a:p>
            <a:r>
              <a:rPr lang="it-IT" sz="1800">
                <a:solidFill>
                  <a:schemeClr val="tx2"/>
                </a:solidFill>
              </a:rPr>
              <a:t>Alcune classi poco frequenti sono difficili da classificare</a:t>
            </a:r>
          </a:p>
          <a:p>
            <a:pPr lvl="1"/>
            <a:r>
              <a:rPr lang="it-IT" sz="1400">
                <a:solidFill>
                  <a:schemeClr val="tx2"/>
                </a:solidFill>
              </a:rPr>
              <a:t>Un </a:t>
            </a:r>
            <a:r>
              <a:rPr lang="it-IT" sz="1400">
                <a:solidFill>
                  <a:schemeClr val="accent1"/>
                </a:solidFill>
              </a:rPr>
              <a:t>truck</a:t>
            </a:r>
            <a:r>
              <a:rPr lang="it-IT" sz="1400">
                <a:solidFill>
                  <a:schemeClr val="tx2"/>
                </a:solidFill>
              </a:rPr>
              <a:t> viene classificato come </a:t>
            </a:r>
            <a:r>
              <a:rPr lang="it-IT" sz="1400">
                <a:solidFill>
                  <a:schemeClr val="accent1"/>
                </a:solidFill>
              </a:rPr>
              <a:t>car</a:t>
            </a:r>
          </a:p>
          <a:p>
            <a:pPr lvl="1"/>
            <a:r>
              <a:rPr lang="it-IT" sz="1400">
                <a:solidFill>
                  <a:schemeClr val="tx2"/>
                </a:solidFill>
              </a:rPr>
              <a:t>Un </a:t>
            </a:r>
            <a:r>
              <a:rPr lang="it-IT" sz="1400">
                <a:solidFill>
                  <a:schemeClr val="accent3"/>
                </a:solidFill>
              </a:rPr>
              <a:t>bus</a:t>
            </a:r>
            <a:r>
              <a:rPr lang="it-IT" sz="1400">
                <a:solidFill>
                  <a:schemeClr val="tx2"/>
                </a:solidFill>
              </a:rPr>
              <a:t> viene classificato correttamente</a:t>
            </a:r>
            <a:endParaRPr lang="it-IT" sz="1400">
              <a:solidFill>
                <a:schemeClr val="accent1"/>
              </a:solidFill>
            </a:endParaRPr>
          </a:p>
          <a:p>
            <a:pPr marL="38100" indent="0">
              <a:buNone/>
            </a:pPr>
            <a:endParaRPr lang="it-IT" sz="1800">
              <a:solidFill>
                <a:schemeClr val="tx2"/>
              </a:solidFill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693642A-7741-489D-BA39-274E649230E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79</a:t>
            </a:fld>
            <a:endParaRPr lang="it-IT"/>
          </a:p>
        </p:txBody>
      </p:sp>
      <p:graphicFrame>
        <p:nvGraphicFramePr>
          <p:cNvPr id="10" name="Diagramma 9">
            <a:extLst>
              <a:ext uri="{FF2B5EF4-FFF2-40B4-BE49-F238E27FC236}">
                <a16:creationId xmlns:a16="http://schemas.microsoft.com/office/drawing/2014/main" id="{B8EB6FA5-14DD-4BAA-818B-3E4210A88F39}"/>
              </a:ext>
            </a:extLst>
          </p:cNvPr>
          <p:cNvGraphicFramePr/>
          <p:nvPr/>
        </p:nvGraphicFramePr>
        <p:xfrm>
          <a:off x="1165475" y="2206626"/>
          <a:ext cx="6858000" cy="33179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3" name="Rettangolo 12">
            <a:extLst>
              <a:ext uri="{FF2B5EF4-FFF2-40B4-BE49-F238E27FC236}">
                <a16:creationId xmlns:a16="http://schemas.microsoft.com/office/drawing/2014/main" id="{961916D5-28ED-445D-A05F-66DCB5B67994}"/>
              </a:ext>
            </a:extLst>
          </p:cNvPr>
          <p:cNvSpPr/>
          <p:nvPr/>
        </p:nvSpPr>
        <p:spPr>
          <a:xfrm>
            <a:off x="2540000" y="2987039"/>
            <a:ext cx="441960" cy="436881"/>
          </a:xfrm>
          <a:prstGeom prst="rect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accent1"/>
              </a:solidFill>
            </a:endParaRP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07885669-32ED-44FC-A098-44302E06125F}"/>
              </a:ext>
            </a:extLst>
          </p:cNvPr>
          <p:cNvSpPr/>
          <p:nvPr/>
        </p:nvSpPr>
        <p:spPr>
          <a:xfrm>
            <a:off x="5999480" y="2987039"/>
            <a:ext cx="441960" cy="436881"/>
          </a:xfrm>
          <a:prstGeom prst="rect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accent1"/>
              </a:solidFill>
            </a:endParaRPr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F81BA4CE-BB8C-4F57-9749-0E711BD919A5}"/>
              </a:ext>
            </a:extLst>
          </p:cNvPr>
          <p:cNvSpPr/>
          <p:nvPr/>
        </p:nvSpPr>
        <p:spPr>
          <a:xfrm>
            <a:off x="2923541" y="2946399"/>
            <a:ext cx="490220" cy="436881"/>
          </a:xfrm>
          <a:prstGeom prst="rect">
            <a:avLst/>
          </a:prstGeom>
          <a:noFill/>
          <a:ln w="1905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accent1"/>
              </a:solidFill>
            </a:endParaRPr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79612554-5AD9-4A3C-9F0C-F082FFE958EC}"/>
              </a:ext>
            </a:extLst>
          </p:cNvPr>
          <p:cNvSpPr/>
          <p:nvPr/>
        </p:nvSpPr>
        <p:spPr>
          <a:xfrm>
            <a:off x="6352541" y="2941319"/>
            <a:ext cx="490220" cy="436881"/>
          </a:xfrm>
          <a:prstGeom prst="rect">
            <a:avLst/>
          </a:prstGeom>
          <a:noFill/>
          <a:ln w="1905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43181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A626529-9647-45EF-9116-5EC43F862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Dataset originale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FB65A09-ABB7-4FC3-B9F5-E188A1A6F05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8</a:t>
            </a:fld>
            <a:endParaRPr lang="it-IT"/>
          </a:p>
        </p:txBody>
      </p:sp>
      <p:graphicFrame>
        <p:nvGraphicFramePr>
          <p:cNvPr id="7" name="Diagramma 6">
            <a:extLst>
              <a:ext uri="{FF2B5EF4-FFF2-40B4-BE49-F238E27FC236}">
                <a16:creationId xmlns:a16="http://schemas.microsoft.com/office/drawing/2014/main" id="{90187ACB-E78C-4BDC-B2BD-2FE8A6C8E9C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29200071"/>
              </p:ext>
            </p:extLst>
          </p:nvPr>
        </p:nvGraphicFramePr>
        <p:xfrm>
          <a:off x="1430276" y="889185"/>
          <a:ext cx="7092881" cy="34642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49841340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4"/>
          <p:cNvSpPr txBox="1">
            <a:spLocks noGrp="1"/>
          </p:cNvSpPr>
          <p:nvPr>
            <p:ph type="ctrTitle" idx="4294967295"/>
          </p:nvPr>
        </p:nvSpPr>
        <p:spPr>
          <a:xfrm>
            <a:off x="1336100" y="1183688"/>
            <a:ext cx="73377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>
                <a:solidFill>
                  <a:schemeClr val="dk1"/>
                </a:solidFill>
              </a:rPr>
              <a:t>Grazie per l’attenzione!</a:t>
            </a:r>
            <a:endParaRPr sz="2200" b="1">
              <a:solidFill>
                <a:schemeClr val="dk1"/>
              </a:solidFill>
            </a:endParaRPr>
          </a:p>
        </p:txBody>
      </p:sp>
      <p:sp>
        <p:nvSpPr>
          <p:cNvPr id="336" name="Google Shape;336;p34"/>
          <p:cNvSpPr txBox="1">
            <a:spLocks noGrp="1"/>
          </p:cNvSpPr>
          <p:nvPr>
            <p:ph type="subTitle" idx="4294967295"/>
          </p:nvPr>
        </p:nvSpPr>
        <p:spPr>
          <a:xfrm>
            <a:off x="1336100" y="2190788"/>
            <a:ext cx="7337700" cy="60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rgbClr val="F3F3F3"/>
                </a:solidFill>
              </a:rPr>
              <a:t>Domande?</a:t>
            </a:r>
            <a:endParaRPr sz="3600" b="1">
              <a:solidFill>
                <a:srgbClr val="F3F3F3"/>
              </a:solidFill>
            </a:endParaRPr>
          </a:p>
        </p:txBody>
      </p:sp>
      <p:sp>
        <p:nvSpPr>
          <p:cNvPr id="338" name="Google Shape;338;p34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844299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E025C62-5C8A-4BF5-8058-B17B1C8027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Suddivisione del dataset</a:t>
            </a:r>
          </a:p>
        </p:txBody>
      </p:sp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C9034089-CA5E-4C20-B2CD-A8D18C1603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475" y="1252249"/>
            <a:ext cx="2403600" cy="1040362"/>
          </a:xfrm>
        </p:spPr>
        <p:txBody>
          <a:bodyPr/>
          <a:lstStyle/>
          <a:p>
            <a:pPr marL="114300" indent="0" algn="ctr">
              <a:buNone/>
            </a:pPr>
            <a:r>
              <a:rPr lang="it-IT" sz="1600">
                <a:solidFill>
                  <a:schemeClr val="accent1"/>
                </a:solidFill>
              </a:rPr>
              <a:t>Training set</a:t>
            </a:r>
          </a:p>
          <a:p>
            <a:pPr marL="114300" indent="0" algn="ctr">
              <a:buClr>
                <a:schemeClr val="tx2"/>
              </a:buClr>
              <a:buNone/>
            </a:pPr>
            <a:r>
              <a:rPr lang="it-IT" sz="1400">
                <a:solidFill>
                  <a:schemeClr val="tx2"/>
                </a:solidFill>
              </a:rPr>
              <a:t>Addestramento del modello</a:t>
            </a:r>
          </a:p>
        </p:txBody>
      </p:sp>
      <p:sp>
        <p:nvSpPr>
          <p:cNvPr id="8" name="Segnaposto testo 7">
            <a:extLst>
              <a:ext uri="{FF2B5EF4-FFF2-40B4-BE49-F238E27FC236}">
                <a16:creationId xmlns:a16="http://schemas.microsoft.com/office/drawing/2014/main" id="{9AA5944D-69EA-4409-8161-FBDB07CAFE85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1165475" y="2292611"/>
            <a:ext cx="2403600" cy="1040362"/>
          </a:xfrm>
        </p:spPr>
        <p:txBody>
          <a:bodyPr/>
          <a:lstStyle/>
          <a:p>
            <a:pPr marL="114300" indent="0" algn="ctr">
              <a:buNone/>
            </a:pPr>
            <a:r>
              <a:rPr lang="it-IT" sz="1600" err="1">
                <a:solidFill>
                  <a:schemeClr val="accent1"/>
                </a:solidFill>
              </a:rPr>
              <a:t>Validation</a:t>
            </a:r>
            <a:r>
              <a:rPr lang="it-IT" sz="1600">
                <a:solidFill>
                  <a:schemeClr val="accent1"/>
                </a:solidFill>
              </a:rPr>
              <a:t> set</a:t>
            </a:r>
          </a:p>
          <a:p>
            <a:pPr marL="114300" indent="0" algn="ctr">
              <a:buClr>
                <a:schemeClr val="tx2"/>
              </a:buClr>
              <a:buNone/>
            </a:pPr>
            <a:r>
              <a:rPr lang="it-IT" sz="1400" err="1">
                <a:solidFill>
                  <a:schemeClr val="tx2"/>
                </a:solidFill>
              </a:rPr>
              <a:t>Hyperparameters</a:t>
            </a:r>
            <a:r>
              <a:rPr lang="it-IT" sz="1400">
                <a:solidFill>
                  <a:schemeClr val="tx2"/>
                </a:solidFill>
              </a:rPr>
              <a:t> tuning</a:t>
            </a:r>
          </a:p>
        </p:txBody>
      </p:sp>
      <p:sp>
        <p:nvSpPr>
          <p:cNvPr id="9" name="Segnaposto testo 8">
            <a:extLst>
              <a:ext uri="{FF2B5EF4-FFF2-40B4-BE49-F238E27FC236}">
                <a16:creationId xmlns:a16="http://schemas.microsoft.com/office/drawing/2014/main" id="{5D270D43-B462-4CED-957C-00FC8BAF8239}"/>
              </a:ext>
            </a:extLst>
          </p:cNvPr>
          <p:cNvSpPr>
            <a:spLocks noGrp="1"/>
          </p:cNvSpPr>
          <p:nvPr>
            <p:ph type="body" idx="3"/>
          </p:nvPr>
        </p:nvSpPr>
        <p:spPr>
          <a:xfrm>
            <a:off x="1165475" y="3332973"/>
            <a:ext cx="2403600" cy="1040362"/>
          </a:xfrm>
        </p:spPr>
        <p:txBody>
          <a:bodyPr/>
          <a:lstStyle/>
          <a:p>
            <a:pPr marL="114300" indent="0" algn="ctr">
              <a:buNone/>
            </a:pPr>
            <a:r>
              <a:rPr lang="it-IT" sz="1600">
                <a:solidFill>
                  <a:schemeClr val="accent1"/>
                </a:solidFill>
              </a:rPr>
              <a:t>Test set</a:t>
            </a:r>
          </a:p>
          <a:p>
            <a:pPr marL="114300" indent="0" algn="ctr">
              <a:buClr>
                <a:schemeClr val="tx2"/>
              </a:buClr>
              <a:buNone/>
            </a:pPr>
            <a:r>
              <a:rPr lang="it-IT" sz="1400"/>
              <a:t>Valutazione del modello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1D5917A-8903-4427-A253-B7AA3282490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9</a:t>
            </a:fld>
            <a:endParaRPr lang="it-IT"/>
          </a:p>
        </p:txBody>
      </p:sp>
      <p:graphicFrame>
        <p:nvGraphicFramePr>
          <p:cNvPr id="16" name="Grafico 8">
            <a:extLst>
              <a:ext uri="{FF2B5EF4-FFF2-40B4-BE49-F238E27FC236}">
                <a16:creationId xmlns:a16="http://schemas.microsoft.com/office/drawing/2014/main" id="{C8CA3023-B61C-4F15-BA98-A86FC2AD28A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6312082"/>
              </p:ext>
            </p:extLst>
          </p:nvPr>
        </p:nvGraphicFramePr>
        <p:xfrm>
          <a:off x="3991267" y="1492511"/>
          <a:ext cx="4531890" cy="31013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168093088"/>
      </p:ext>
    </p:extLst>
  </p:cSld>
  <p:clrMapOvr>
    <a:masterClrMapping/>
  </p:clrMapOvr>
</p:sld>
</file>

<file path=ppt/theme/theme1.xml><?xml version="1.0" encoding="utf-8"?>
<a:theme xmlns:a="http://schemas.openxmlformats.org/drawingml/2006/main" name="Eleanor template">
  <a:themeElements>
    <a:clrScheme name="Custom 347">
      <a:dk1>
        <a:srgbClr val="2E3037"/>
      </a:dk1>
      <a:lt1>
        <a:srgbClr val="FFFFFF"/>
      </a:lt1>
      <a:dk2>
        <a:srgbClr val="666666"/>
      </a:dk2>
      <a:lt2>
        <a:srgbClr val="F3F3F3"/>
      </a:lt2>
      <a:accent1>
        <a:srgbClr val="39C0BA"/>
      </a:accent1>
      <a:accent2>
        <a:srgbClr val="90E6E2"/>
      </a:accent2>
      <a:accent3>
        <a:srgbClr val="F35B69"/>
      </a:accent3>
      <a:accent4>
        <a:srgbClr val="FAB2B9"/>
      </a:accent4>
      <a:accent5>
        <a:srgbClr val="999FA9"/>
      </a:accent5>
      <a:accent6>
        <a:srgbClr val="E2E7EE"/>
      </a:accent6>
      <a:hlink>
        <a:srgbClr val="39C0BA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7CADD623FC4384784F688427E2E6C9F" ma:contentTypeVersion="4" ma:contentTypeDescription="Create a new document." ma:contentTypeScope="" ma:versionID="eb6380508e0a0f3bdda45a7ee0fba1fd">
  <xsd:schema xmlns:xsd="http://www.w3.org/2001/XMLSchema" xmlns:xs="http://www.w3.org/2001/XMLSchema" xmlns:p="http://schemas.microsoft.com/office/2006/metadata/properties" xmlns:ns2="2aa6bdc2-3892-48ea-b4d1-01fee9990ed4" xmlns:ns3="e72f573f-aaed-444e-8515-7122cc277bff" targetNamespace="http://schemas.microsoft.com/office/2006/metadata/properties" ma:root="true" ma:fieldsID="7b5dfd0f648e96e2541509e1f90f5919" ns2:_="" ns3:_="">
    <xsd:import namespace="2aa6bdc2-3892-48ea-b4d1-01fee9990ed4"/>
    <xsd:import namespace="e72f573f-aaed-444e-8515-7122cc277bff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aa6bdc2-3892-48ea-b4d1-01fee9990ed4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72f573f-aaed-444e-8515-7122cc277bf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315B272D-02F2-4923-82EE-6F0A85798DA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7BE7C34-8483-438E-8F53-0BD00C94DA9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aa6bdc2-3892-48ea-b4d1-01fee9990ed4"/>
    <ds:schemaRef ds:uri="e72f573f-aaed-444e-8515-7122cc277bf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F31E40A-B31B-45F1-926D-9FB725DEF93A}">
  <ds:schemaRefs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2aa6bdc2-3892-48ea-b4d1-01fee9990ed4"/>
    <ds:schemaRef ds:uri="http://schemas.microsoft.com/office/infopath/2007/PartnerControls"/>
    <ds:schemaRef ds:uri="http://purl.org/dc/elements/1.1/"/>
    <ds:schemaRef ds:uri="e72f573f-aaed-444e-8515-7122cc277bff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3306</Words>
  <Application>Microsoft Office PowerPoint</Application>
  <PresentationFormat>Presentazione su schermo (16:9)</PresentationFormat>
  <Paragraphs>782</Paragraphs>
  <Slides>80</Slides>
  <Notes>54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80</vt:i4>
      </vt:variant>
    </vt:vector>
  </HeadingPairs>
  <TitlesOfParts>
    <vt:vector size="85" baseType="lpstr">
      <vt:lpstr>Quicksand</vt:lpstr>
      <vt:lpstr>Calibri</vt:lpstr>
      <vt:lpstr>Arial</vt:lpstr>
      <vt:lpstr>Cambria Math</vt:lpstr>
      <vt:lpstr>Eleanor template</vt:lpstr>
      <vt:lpstr>Cityscapes Instance Segmentation</vt:lpstr>
      <vt:lpstr>Task del Progetto</vt:lpstr>
      <vt:lpstr>Semantic Segmentation vs Instance Segmentation</vt:lpstr>
      <vt:lpstr>Google Colab</vt:lpstr>
      <vt:lpstr>Matterport Mask R-CNN</vt:lpstr>
      <vt:lpstr>Overview del processo</vt:lpstr>
      <vt:lpstr>Descrizione del dataset</vt:lpstr>
      <vt:lpstr>Dataset originale</vt:lpstr>
      <vt:lpstr>Suddivisione del dataset</vt:lpstr>
      <vt:lpstr>Classi del dataset </vt:lpstr>
      <vt:lpstr>Distribuzioni delle classi</vt:lpstr>
      <vt:lpstr>Statistiche</vt:lpstr>
      <vt:lpstr>Dataset processato: masks</vt:lpstr>
      <vt:lpstr>Dataset processato: mini-masks</vt:lpstr>
      <vt:lpstr>Dataset processato: mini-masks</vt:lpstr>
      <vt:lpstr>Dataset processato: bounding boxes</vt:lpstr>
      <vt:lpstr>Descrizione del modello</vt:lpstr>
      <vt:lpstr>Matterport Mask R-CNN</vt:lpstr>
      <vt:lpstr>Architettura Mask R-CNN</vt:lpstr>
      <vt:lpstr>Problema multi-task</vt:lpstr>
      <vt:lpstr>Problema multi-task</vt:lpstr>
      <vt:lpstr>Criticità di Matterport</vt:lpstr>
      <vt:lpstr>Babysitting</vt:lpstr>
      <vt:lpstr>Creazione del dataset ridotto</vt:lpstr>
      <vt:lpstr>Babysitting</vt:lpstr>
      <vt:lpstr>Modello utilizzato</vt:lpstr>
      <vt:lpstr>Risultati</vt:lpstr>
      <vt:lpstr>Coarse hyperparameter tuning</vt:lpstr>
      <vt:lpstr>Coarse hyperparameter tuning</vt:lpstr>
      <vt:lpstr>Vincoli</vt:lpstr>
      <vt:lpstr>Pesi</vt:lpstr>
      <vt:lpstr>ImageNet vs COCO</vt:lpstr>
      <vt:lpstr>Backbone</vt:lpstr>
      <vt:lpstr>ResNet50 vs ResNet101</vt:lpstr>
      <vt:lpstr>Ottimizzatore</vt:lpstr>
      <vt:lpstr>Adam vs SGD</vt:lpstr>
      <vt:lpstr>Soluzione migliore</vt:lpstr>
      <vt:lpstr>Learning rate di SGD</vt:lpstr>
      <vt:lpstr>Learning rate di Adam</vt:lpstr>
      <vt:lpstr>Fine hyperparameter tuning</vt:lpstr>
      <vt:lpstr>Fine hyperparameter tuning</vt:lpstr>
      <vt:lpstr>HyperBand</vt:lpstr>
      <vt:lpstr>Risultati di SGD</vt:lpstr>
      <vt:lpstr>Risultati di Adam</vt:lpstr>
      <vt:lpstr>Training</vt:lpstr>
      <vt:lpstr>Training</vt:lpstr>
      <vt:lpstr>Modello migliore</vt:lpstr>
      <vt:lpstr>Data augmentation</vt:lpstr>
      <vt:lpstr>Criticità del crop</vt:lpstr>
      <vt:lpstr>Modello migliore + flip</vt:lpstr>
      <vt:lpstr>Modello migliore + flip e crop</vt:lpstr>
      <vt:lpstr>Sbloccare la backbone</vt:lpstr>
      <vt:lpstr>Bloccare RPN e FPN</vt:lpstr>
      <vt:lpstr>Model Evaluation</vt:lpstr>
      <vt:lpstr>Evaluation</vt:lpstr>
      <vt:lpstr>Metriche di valutazione</vt:lpstr>
      <vt:lpstr>Intersection over Union (IoU)</vt:lpstr>
      <vt:lpstr>Precision e Recall</vt:lpstr>
      <vt:lpstr>Precision – Recall Curve (Esempio)</vt:lpstr>
      <vt:lpstr>Precision – Recall Curve (Esempio)</vt:lpstr>
      <vt:lpstr>Precision – Recall Curve (Esempio)</vt:lpstr>
      <vt:lpstr>Average Precision (AP)</vt:lpstr>
      <vt:lpstr>AP dei modelli addestrati</vt:lpstr>
      <vt:lpstr>Class Average Precision (cAP)</vt:lpstr>
      <vt:lpstr>cAP dei modelli addestrati</vt:lpstr>
      <vt:lpstr>Range Average Precision (rAP)</vt:lpstr>
      <vt:lpstr>rAP dei modelli addestrati</vt:lpstr>
      <vt:lpstr>Inferenza</vt:lpstr>
      <vt:lpstr>Region of Interest (RoI)</vt:lpstr>
      <vt:lpstr>Instance Segmentation</vt:lpstr>
      <vt:lpstr>Instance Segmentation</vt:lpstr>
      <vt:lpstr>Object Detection</vt:lpstr>
      <vt:lpstr>Confronti tra i modelli</vt:lpstr>
      <vt:lpstr>Considerazioni</vt:lpstr>
      <vt:lpstr>Imprecisioni della ground truth</vt:lpstr>
      <vt:lpstr>Limiti del modello</vt:lpstr>
      <vt:lpstr>Limiti del modello</vt:lpstr>
      <vt:lpstr>Classi simili</vt:lpstr>
      <vt:lpstr>Classi poco frequenti</vt:lpstr>
      <vt:lpstr>Grazie per l’attenzione!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Antimo</dc:creator>
  <cp:lastModifiedBy>fabio.dandrea.1997@gmail.com</cp:lastModifiedBy>
  <cp:revision>3</cp:revision>
  <dcterms:modified xsi:type="dcterms:W3CDTF">2021-09-29T18:33:13Z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0x01010067CADD623FC4384784F688427E2E6C9F</vt:lpwstr>
  </property>
</Properties>
</file>